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48" r:id="rId1"/>
  </p:sldMasterIdLst>
  <p:notesMasterIdLst>
    <p:notesMasterId r:id="rId58"/>
  </p:notesMasterIdLst>
  <p:sldIdLst>
    <p:sldId id="265" r:id="rId2"/>
    <p:sldId id="373" r:id="rId3"/>
    <p:sldId id="263" r:id="rId4"/>
    <p:sldId id="372" r:id="rId5"/>
    <p:sldId id="305" r:id="rId6"/>
    <p:sldId id="331" r:id="rId7"/>
    <p:sldId id="303" r:id="rId8"/>
    <p:sldId id="352" r:id="rId9"/>
    <p:sldId id="353" r:id="rId10"/>
    <p:sldId id="376" r:id="rId11"/>
    <p:sldId id="309" r:id="rId12"/>
    <p:sldId id="319" r:id="rId13"/>
    <p:sldId id="339" r:id="rId14"/>
    <p:sldId id="289" r:id="rId15"/>
    <p:sldId id="310" r:id="rId16"/>
    <p:sldId id="302" r:id="rId17"/>
    <p:sldId id="290" r:id="rId18"/>
    <p:sldId id="335" r:id="rId19"/>
    <p:sldId id="308" r:id="rId20"/>
    <p:sldId id="307" r:id="rId21"/>
    <p:sldId id="293" r:id="rId22"/>
    <p:sldId id="292" r:id="rId23"/>
    <p:sldId id="291" r:id="rId24"/>
    <p:sldId id="295" r:id="rId25"/>
    <p:sldId id="332" r:id="rId26"/>
    <p:sldId id="311" r:id="rId27"/>
    <p:sldId id="371" r:id="rId28"/>
    <p:sldId id="274" r:id="rId29"/>
    <p:sldId id="374" r:id="rId30"/>
    <p:sldId id="322" r:id="rId31"/>
    <p:sldId id="324" r:id="rId32"/>
    <p:sldId id="321" r:id="rId33"/>
    <p:sldId id="294" r:id="rId34"/>
    <p:sldId id="328" r:id="rId35"/>
    <p:sldId id="327" r:id="rId36"/>
    <p:sldId id="297" r:id="rId37"/>
    <p:sldId id="326" r:id="rId38"/>
    <p:sldId id="330" r:id="rId39"/>
    <p:sldId id="299" r:id="rId40"/>
    <p:sldId id="298" r:id="rId41"/>
    <p:sldId id="375" r:id="rId42"/>
    <p:sldId id="272" r:id="rId43"/>
    <p:sldId id="306" r:id="rId44"/>
    <p:sldId id="318" r:id="rId45"/>
    <p:sldId id="312" r:id="rId46"/>
    <p:sldId id="346" r:id="rId47"/>
    <p:sldId id="347" r:id="rId48"/>
    <p:sldId id="350" r:id="rId49"/>
    <p:sldId id="349" r:id="rId50"/>
    <p:sldId id="344" r:id="rId51"/>
    <p:sldId id="286" r:id="rId52"/>
    <p:sldId id="336" r:id="rId53"/>
    <p:sldId id="338" r:id="rId54"/>
    <p:sldId id="300" r:id="rId55"/>
    <p:sldId id="345" r:id="rId56"/>
    <p:sldId id="262" r:id="rId57"/>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1112"/>
    <a:srgbClr val="BB7D7F"/>
    <a:srgbClr val="311111"/>
    <a:srgbClr val="360008"/>
    <a:srgbClr val="FBF8C7"/>
    <a:srgbClr val="1C2C44"/>
    <a:srgbClr val="1E2954"/>
    <a:srgbClr val="B29451"/>
    <a:srgbClr val="1E283B"/>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645" autoAdjust="0"/>
    <p:restoredTop sz="96349" autoAdjust="0"/>
  </p:normalViewPr>
  <p:slideViewPr>
    <p:cSldViewPr>
      <p:cViewPr varScale="1">
        <p:scale>
          <a:sx n="113" d="100"/>
          <a:sy n="113" d="100"/>
        </p:scale>
        <p:origin x="1326"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eg>
</file>

<file path=ppt/media/image11.jpeg>
</file>

<file path=ppt/media/image12.jpeg>
</file>

<file path=ppt/media/image13.png>
</file>

<file path=ppt/media/image14.jpeg>
</file>

<file path=ppt/media/image15.jpeg>
</file>

<file path=ppt/media/image16.jpg>
</file>

<file path=ppt/media/image2.jpg>
</file>

<file path=ppt/media/image3.jpg>
</file>

<file path=ppt/media/image4.png>
</file>

<file path=ppt/media/image5.pn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61239EB9-AEE6-4A79-A036-1C43AAF3AE92}" type="datetimeFigureOut">
              <a:rPr lang="en-US" smtClean="0"/>
              <a:t>10/29/2024</a:t>
            </a:fld>
            <a:endParaRPr lang="en-US"/>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AD135E7E-7547-419F-86B4-9D0737E5A488}" type="slidenum">
              <a:rPr lang="en-US" smtClean="0"/>
              <a:t>‹#›</a:t>
            </a:fld>
            <a:endParaRPr lang="en-US"/>
          </a:p>
        </p:txBody>
      </p:sp>
    </p:spTree>
    <p:extLst>
      <p:ext uri="{BB962C8B-B14F-4D97-AF65-F5344CB8AC3E}">
        <p14:creationId xmlns:p14="http://schemas.microsoft.com/office/powerpoint/2010/main" val="2701283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D135E7E-7547-419F-86B4-9D0737E5A488}" type="slidenum">
              <a:rPr lang="en-US" smtClean="0"/>
              <a:t>6</a:t>
            </a:fld>
            <a:endParaRPr lang="en-US"/>
          </a:p>
        </p:txBody>
      </p:sp>
    </p:spTree>
    <p:extLst>
      <p:ext uri="{BB962C8B-B14F-4D97-AF65-F5344CB8AC3E}">
        <p14:creationId xmlns:p14="http://schemas.microsoft.com/office/powerpoint/2010/main" val="3711504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D135E7E-7547-419F-86B4-9D0737E5A488}" type="slidenum">
              <a:rPr lang="en-US" smtClean="0"/>
              <a:t>7</a:t>
            </a:fld>
            <a:endParaRPr lang="en-US"/>
          </a:p>
        </p:txBody>
      </p:sp>
    </p:spTree>
    <p:extLst>
      <p:ext uri="{BB962C8B-B14F-4D97-AF65-F5344CB8AC3E}">
        <p14:creationId xmlns:p14="http://schemas.microsoft.com/office/powerpoint/2010/main" val="2677934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D135E7E-7547-419F-86B4-9D0737E5A488}" type="slidenum">
              <a:rPr lang="en-US" smtClean="0"/>
              <a:t>8</a:t>
            </a:fld>
            <a:endParaRPr lang="en-US"/>
          </a:p>
        </p:txBody>
      </p:sp>
    </p:spTree>
    <p:extLst>
      <p:ext uri="{BB962C8B-B14F-4D97-AF65-F5344CB8AC3E}">
        <p14:creationId xmlns:p14="http://schemas.microsoft.com/office/powerpoint/2010/main" val="3734289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D135E7E-7547-419F-86B4-9D0737E5A488}" type="slidenum">
              <a:rPr lang="en-US" smtClean="0"/>
              <a:t>9</a:t>
            </a:fld>
            <a:endParaRPr lang="en-US"/>
          </a:p>
        </p:txBody>
      </p:sp>
    </p:spTree>
    <p:extLst>
      <p:ext uri="{BB962C8B-B14F-4D97-AF65-F5344CB8AC3E}">
        <p14:creationId xmlns:p14="http://schemas.microsoft.com/office/powerpoint/2010/main" val="4321742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D135E7E-7547-419F-86B4-9D0737E5A488}" type="slidenum">
              <a:rPr lang="en-US" smtClean="0"/>
              <a:t>12</a:t>
            </a:fld>
            <a:endParaRPr lang="en-US"/>
          </a:p>
        </p:txBody>
      </p:sp>
    </p:spTree>
    <p:extLst>
      <p:ext uri="{BB962C8B-B14F-4D97-AF65-F5344CB8AC3E}">
        <p14:creationId xmlns:p14="http://schemas.microsoft.com/office/powerpoint/2010/main" val="18617347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D135E7E-7547-419F-86B4-9D0737E5A488}" type="slidenum">
              <a:rPr lang="en-US" smtClean="0"/>
              <a:t>29</a:t>
            </a:fld>
            <a:endParaRPr lang="en-US"/>
          </a:p>
        </p:txBody>
      </p:sp>
    </p:spTree>
    <p:extLst>
      <p:ext uri="{BB962C8B-B14F-4D97-AF65-F5344CB8AC3E}">
        <p14:creationId xmlns:p14="http://schemas.microsoft.com/office/powerpoint/2010/main" val="3529345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D135E7E-7547-419F-86B4-9D0737E5A488}" type="slidenum">
              <a:rPr lang="en-US" smtClean="0"/>
              <a:t>51</a:t>
            </a:fld>
            <a:endParaRPr lang="en-US"/>
          </a:p>
        </p:txBody>
      </p:sp>
    </p:spTree>
    <p:extLst>
      <p:ext uri="{BB962C8B-B14F-4D97-AF65-F5344CB8AC3E}">
        <p14:creationId xmlns:p14="http://schemas.microsoft.com/office/powerpoint/2010/main" val="1607935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22037" indent="0" algn="ctr">
              <a:buNone/>
              <a:defRPr>
                <a:solidFill>
                  <a:schemeClr val="tx1">
                    <a:tint val="75000"/>
                  </a:schemeClr>
                </a:solidFill>
              </a:defRPr>
            </a:lvl2pPr>
            <a:lvl3pPr marL="844073" indent="0" algn="ctr">
              <a:buNone/>
              <a:defRPr>
                <a:solidFill>
                  <a:schemeClr val="tx1">
                    <a:tint val="75000"/>
                  </a:schemeClr>
                </a:solidFill>
              </a:defRPr>
            </a:lvl3pPr>
            <a:lvl4pPr marL="1266110" indent="0" algn="ctr">
              <a:buNone/>
              <a:defRPr>
                <a:solidFill>
                  <a:schemeClr val="tx1">
                    <a:tint val="75000"/>
                  </a:schemeClr>
                </a:solidFill>
              </a:defRPr>
            </a:lvl4pPr>
            <a:lvl5pPr marL="1688145" indent="0" algn="ctr">
              <a:buNone/>
              <a:defRPr>
                <a:solidFill>
                  <a:schemeClr val="tx1">
                    <a:tint val="75000"/>
                  </a:schemeClr>
                </a:solidFill>
              </a:defRPr>
            </a:lvl5pPr>
            <a:lvl6pPr marL="2110183" indent="0" algn="ctr">
              <a:buNone/>
              <a:defRPr>
                <a:solidFill>
                  <a:schemeClr val="tx1">
                    <a:tint val="75000"/>
                  </a:schemeClr>
                </a:solidFill>
              </a:defRPr>
            </a:lvl6pPr>
            <a:lvl7pPr marL="2532218" indent="0" algn="ctr">
              <a:buNone/>
              <a:defRPr>
                <a:solidFill>
                  <a:schemeClr val="tx1">
                    <a:tint val="75000"/>
                  </a:schemeClr>
                </a:solidFill>
              </a:defRPr>
            </a:lvl7pPr>
            <a:lvl8pPr marL="2954255" indent="0" algn="ctr">
              <a:buNone/>
              <a:defRPr>
                <a:solidFill>
                  <a:schemeClr val="tx1">
                    <a:tint val="75000"/>
                  </a:schemeClr>
                </a:solidFill>
              </a:defRPr>
            </a:lvl8pPr>
            <a:lvl9pPr marL="337629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72C4085-AAAF-421A-A280-6416B986594A}" type="datetime1">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59AAED-FA98-48EE-8559-0DC8EBCAB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25C4A0F-08A8-4629-B6B7-9C7F4CED0AAE}" type="datetime1">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59AAED-FA98-48EE-8559-0DC8EBCAB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81850" y="274648"/>
            <a:ext cx="22288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95303" y="274648"/>
            <a:ext cx="65341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DB1E0D4-D6F4-4BFB-8CA1-24475A34EAE2}" type="datetime1">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59AAED-FA98-48EE-8559-0DC8EBCAB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0B7A07-3E32-4B6B-ACBA-86F0A33C7722}" type="datetime1">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59AAED-FA98-48EE-8559-0DC8EBCAB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10"/>
            <a:ext cx="7772400" cy="1362075"/>
          </a:xfrm>
        </p:spPr>
        <p:txBody>
          <a:bodyPr anchor="t"/>
          <a:lstStyle>
            <a:lvl1pPr algn="l">
              <a:defRPr sz="3692"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846">
                <a:solidFill>
                  <a:schemeClr val="tx1">
                    <a:tint val="75000"/>
                  </a:schemeClr>
                </a:solidFill>
              </a:defRPr>
            </a:lvl1pPr>
            <a:lvl2pPr marL="422037" indent="0">
              <a:buNone/>
              <a:defRPr sz="1662">
                <a:solidFill>
                  <a:schemeClr val="tx1">
                    <a:tint val="75000"/>
                  </a:schemeClr>
                </a:solidFill>
              </a:defRPr>
            </a:lvl2pPr>
            <a:lvl3pPr marL="844073" indent="0">
              <a:buNone/>
              <a:defRPr sz="1477">
                <a:solidFill>
                  <a:schemeClr val="tx1">
                    <a:tint val="75000"/>
                  </a:schemeClr>
                </a:solidFill>
              </a:defRPr>
            </a:lvl3pPr>
            <a:lvl4pPr marL="1266110" indent="0">
              <a:buNone/>
              <a:defRPr sz="1292">
                <a:solidFill>
                  <a:schemeClr val="tx1">
                    <a:tint val="75000"/>
                  </a:schemeClr>
                </a:solidFill>
              </a:defRPr>
            </a:lvl4pPr>
            <a:lvl5pPr marL="1688145" indent="0">
              <a:buNone/>
              <a:defRPr sz="1292">
                <a:solidFill>
                  <a:schemeClr val="tx1">
                    <a:tint val="75000"/>
                  </a:schemeClr>
                </a:solidFill>
              </a:defRPr>
            </a:lvl5pPr>
            <a:lvl6pPr marL="2110183" indent="0">
              <a:buNone/>
              <a:defRPr sz="1292">
                <a:solidFill>
                  <a:schemeClr val="tx1">
                    <a:tint val="75000"/>
                  </a:schemeClr>
                </a:solidFill>
              </a:defRPr>
            </a:lvl6pPr>
            <a:lvl7pPr marL="2532218" indent="0">
              <a:buNone/>
              <a:defRPr sz="1292">
                <a:solidFill>
                  <a:schemeClr val="tx1">
                    <a:tint val="75000"/>
                  </a:schemeClr>
                </a:solidFill>
              </a:defRPr>
            </a:lvl7pPr>
            <a:lvl8pPr marL="2954255" indent="0">
              <a:buNone/>
              <a:defRPr sz="1292">
                <a:solidFill>
                  <a:schemeClr val="tx1">
                    <a:tint val="75000"/>
                  </a:schemeClr>
                </a:solidFill>
              </a:defRPr>
            </a:lvl8pPr>
            <a:lvl9pPr marL="3376292" indent="0">
              <a:buNone/>
              <a:defRPr sz="1292">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BEF4E1B-C905-4EED-AE02-17A8D22C37DA}" type="datetime1">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59AAED-FA98-48EE-8559-0DC8EBCAB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95300" y="1600206"/>
            <a:ext cx="4381500" cy="4525963"/>
          </a:xfrm>
        </p:spPr>
        <p:txBody>
          <a:bodyPr/>
          <a:lstStyle>
            <a:lvl1pPr>
              <a:defRPr sz="2585"/>
            </a:lvl1pPr>
            <a:lvl2pPr>
              <a:defRPr sz="2215"/>
            </a:lvl2pPr>
            <a:lvl3pPr>
              <a:defRPr sz="1846"/>
            </a:lvl3pPr>
            <a:lvl4pPr>
              <a:defRPr sz="1662"/>
            </a:lvl4pPr>
            <a:lvl5pPr>
              <a:defRPr sz="1662"/>
            </a:lvl5pPr>
            <a:lvl6pPr>
              <a:defRPr sz="1662"/>
            </a:lvl6pPr>
            <a:lvl7pPr>
              <a:defRPr sz="1662"/>
            </a:lvl7pPr>
            <a:lvl8pPr>
              <a:defRPr sz="1662"/>
            </a:lvl8pPr>
            <a:lvl9pPr>
              <a:defRPr sz="166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29200" y="1600206"/>
            <a:ext cx="4381500" cy="4525963"/>
          </a:xfrm>
        </p:spPr>
        <p:txBody>
          <a:bodyPr/>
          <a:lstStyle>
            <a:lvl1pPr>
              <a:defRPr sz="2585"/>
            </a:lvl1pPr>
            <a:lvl2pPr>
              <a:defRPr sz="2215"/>
            </a:lvl2pPr>
            <a:lvl3pPr>
              <a:defRPr sz="1846"/>
            </a:lvl3pPr>
            <a:lvl4pPr>
              <a:defRPr sz="1662"/>
            </a:lvl4pPr>
            <a:lvl5pPr>
              <a:defRPr sz="1662"/>
            </a:lvl5pPr>
            <a:lvl6pPr>
              <a:defRPr sz="1662"/>
            </a:lvl6pPr>
            <a:lvl7pPr>
              <a:defRPr sz="1662"/>
            </a:lvl7pPr>
            <a:lvl8pPr>
              <a:defRPr sz="1662"/>
            </a:lvl8pPr>
            <a:lvl9pPr>
              <a:defRPr sz="166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DF7FD37-1739-4452-95AD-F3F06E7B7CFF}" type="datetime1">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59AAED-FA98-48EE-8559-0DC8EBCAB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215" b="1"/>
            </a:lvl1pPr>
            <a:lvl2pPr marL="422037" indent="0">
              <a:buNone/>
              <a:defRPr sz="1846" b="1"/>
            </a:lvl2pPr>
            <a:lvl3pPr marL="844073" indent="0">
              <a:buNone/>
              <a:defRPr sz="1662" b="1"/>
            </a:lvl3pPr>
            <a:lvl4pPr marL="1266110" indent="0">
              <a:buNone/>
              <a:defRPr sz="1477" b="1"/>
            </a:lvl4pPr>
            <a:lvl5pPr marL="1688145" indent="0">
              <a:buNone/>
              <a:defRPr sz="1477" b="1"/>
            </a:lvl5pPr>
            <a:lvl6pPr marL="2110183" indent="0">
              <a:buNone/>
              <a:defRPr sz="1477" b="1"/>
            </a:lvl6pPr>
            <a:lvl7pPr marL="2532218" indent="0">
              <a:buNone/>
              <a:defRPr sz="1477" b="1"/>
            </a:lvl7pPr>
            <a:lvl8pPr marL="2954255" indent="0">
              <a:buNone/>
              <a:defRPr sz="1477" b="1"/>
            </a:lvl8pPr>
            <a:lvl9pPr marL="3376292" indent="0">
              <a:buNone/>
              <a:defRPr sz="1477"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215"/>
            </a:lvl1pPr>
            <a:lvl2pPr>
              <a:defRPr sz="1846"/>
            </a:lvl2pPr>
            <a:lvl3pPr>
              <a:defRPr sz="1662"/>
            </a:lvl3pPr>
            <a:lvl4pPr>
              <a:defRPr sz="1477"/>
            </a:lvl4pPr>
            <a:lvl5pPr>
              <a:defRPr sz="1477"/>
            </a:lvl5pPr>
            <a:lvl6pPr>
              <a:defRPr sz="1477"/>
            </a:lvl6pPr>
            <a:lvl7pPr>
              <a:defRPr sz="1477"/>
            </a:lvl7pPr>
            <a:lvl8pPr>
              <a:defRPr sz="1477"/>
            </a:lvl8pPr>
            <a:lvl9pPr>
              <a:defRPr sz="14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215" b="1"/>
            </a:lvl1pPr>
            <a:lvl2pPr marL="422037" indent="0">
              <a:buNone/>
              <a:defRPr sz="1846" b="1"/>
            </a:lvl2pPr>
            <a:lvl3pPr marL="844073" indent="0">
              <a:buNone/>
              <a:defRPr sz="1662" b="1"/>
            </a:lvl3pPr>
            <a:lvl4pPr marL="1266110" indent="0">
              <a:buNone/>
              <a:defRPr sz="1477" b="1"/>
            </a:lvl4pPr>
            <a:lvl5pPr marL="1688145" indent="0">
              <a:buNone/>
              <a:defRPr sz="1477" b="1"/>
            </a:lvl5pPr>
            <a:lvl6pPr marL="2110183" indent="0">
              <a:buNone/>
              <a:defRPr sz="1477" b="1"/>
            </a:lvl6pPr>
            <a:lvl7pPr marL="2532218" indent="0">
              <a:buNone/>
              <a:defRPr sz="1477" b="1"/>
            </a:lvl7pPr>
            <a:lvl8pPr marL="2954255" indent="0">
              <a:buNone/>
              <a:defRPr sz="1477" b="1"/>
            </a:lvl8pPr>
            <a:lvl9pPr marL="3376292" indent="0">
              <a:buNone/>
              <a:defRPr sz="1477" b="1"/>
            </a:lvl9pPr>
          </a:lstStyle>
          <a:p>
            <a:pPr lvl="0"/>
            <a:r>
              <a:rPr lang="en-US"/>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215"/>
            </a:lvl1pPr>
            <a:lvl2pPr>
              <a:defRPr sz="1846"/>
            </a:lvl2pPr>
            <a:lvl3pPr>
              <a:defRPr sz="1662"/>
            </a:lvl3pPr>
            <a:lvl4pPr>
              <a:defRPr sz="1477"/>
            </a:lvl4pPr>
            <a:lvl5pPr>
              <a:defRPr sz="1477"/>
            </a:lvl5pPr>
            <a:lvl6pPr>
              <a:defRPr sz="1477"/>
            </a:lvl6pPr>
            <a:lvl7pPr>
              <a:defRPr sz="1477"/>
            </a:lvl7pPr>
            <a:lvl8pPr>
              <a:defRPr sz="1477"/>
            </a:lvl8pPr>
            <a:lvl9pPr>
              <a:defRPr sz="14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5BEDCFB-56F8-4E89-9A74-1FE913716945}" type="datetime1">
              <a:rPr lang="en-US" smtClean="0"/>
              <a:t>10/29/2024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A59AAED-FA98-48EE-8559-0DC8EBCAB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98A9C3E-7757-42A5-B2FD-05A74617D79A}" type="datetime1">
              <a:rPr lang="en-US" smtClean="0"/>
              <a:t>10/29/2024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A59AAED-FA98-48EE-8559-0DC8EBCAB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6C1C7B-88F8-46AA-8822-417CF3F01FF4}" type="datetime1">
              <a:rPr lang="en-US" smtClean="0"/>
              <a:t>10/29/2024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A59AAED-FA98-48EE-8559-0DC8EBCAB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1846" b="1"/>
            </a:lvl1pPr>
          </a:lstStyle>
          <a:p>
            <a:r>
              <a:rPr lang="en-US"/>
              <a:t>Click to edit Master title style</a:t>
            </a:r>
          </a:p>
        </p:txBody>
      </p:sp>
      <p:sp>
        <p:nvSpPr>
          <p:cNvPr id="3" name="Content Placeholder 2"/>
          <p:cNvSpPr>
            <a:spLocks noGrp="1"/>
          </p:cNvSpPr>
          <p:nvPr>
            <p:ph idx="1"/>
          </p:nvPr>
        </p:nvSpPr>
        <p:spPr>
          <a:xfrm>
            <a:off x="3575051" y="273060"/>
            <a:ext cx="5111750" cy="5853113"/>
          </a:xfrm>
        </p:spPr>
        <p:txBody>
          <a:bodyPr/>
          <a:lstStyle>
            <a:lvl1pPr>
              <a:defRPr sz="2954"/>
            </a:lvl1pPr>
            <a:lvl2pPr>
              <a:defRPr sz="2585"/>
            </a:lvl2pPr>
            <a:lvl3pPr>
              <a:defRPr sz="2215"/>
            </a:lvl3pPr>
            <a:lvl4pPr>
              <a:defRPr sz="1846"/>
            </a:lvl4pPr>
            <a:lvl5pPr>
              <a:defRPr sz="1846"/>
            </a:lvl5pPr>
            <a:lvl6pPr>
              <a:defRPr sz="1846"/>
            </a:lvl6pPr>
            <a:lvl7pPr>
              <a:defRPr sz="1846"/>
            </a:lvl7pPr>
            <a:lvl8pPr>
              <a:defRPr sz="1846"/>
            </a:lvl8pPr>
            <a:lvl9pPr>
              <a:defRPr sz="184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3"/>
            <a:ext cx="3008313" cy="4691063"/>
          </a:xfrm>
        </p:spPr>
        <p:txBody>
          <a:bodyPr/>
          <a:lstStyle>
            <a:lvl1pPr marL="0" indent="0">
              <a:buNone/>
              <a:defRPr sz="1292"/>
            </a:lvl1pPr>
            <a:lvl2pPr marL="422037" indent="0">
              <a:buNone/>
              <a:defRPr sz="1108"/>
            </a:lvl2pPr>
            <a:lvl3pPr marL="844073" indent="0">
              <a:buNone/>
              <a:defRPr sz="923"/>
            </a:lvl3pPr>
            <a:lvl4pPr marL="1266110" indent="0">
              <a:buNone/>
              <a:defRPr sz="831"/>
            </a:lvl4pPr>
            <a:lvl5pPr marL="1688145" indent="0">
              <a:buNone/>
              <a:defRPr sz="831"/>
            </a:lvl5pPr>
            <a:lvl6pPr marL="2110183" indent="0">
              <a:buNone/>
              <a:defRPr sz="831"/>
            </a:lvl6pPr>
            <a:lvl7pPr marL="2532218" indent="0">
              <a:buNone/>
              <a:defRPr sz="831"/>
            </a:lvl7pPr>
            <a:lvl8pPr marL="2954255" indent="0">
              <a:buNone/>
              <a:defRPr sz="831"/>
            </a:lvl8pPr>
            <a:lvl9pPr marL="3376292" indent="0">
              <a:buNone/>
              <a:defRPr sz="831"/>
            </a:lvl9pPr>
          </a:lstStyle>
          <a:p>
            <a:pPr lvl="0"/>
            <a:r>
              <a:rPr lang="en-US"/>
              <a:t>Click to edit Master text styles</a:t>
            </a:r>
          </a:p>
        </p:txBody>
      </p:sp>
      <p:sp>
        <p:nvSpPr>
          <p:cNvPr id="5" name="Date Placeholder 4"/>
          <p:cNvSpPr>
            <a:spLocks noGrp="1"/>
          </p:cNvSpPr>
          <p:nvPr>
            <p:ph type="dt" sz="half" idx="10"/>
          </p:nvPr>
        </p:nvSpPr>
        <p:spPr/>
        <p:txBody>
          <a:bodyPr/>
          <a:lstStyle/>
          <a:p>
            <a:fld id="{4F00A762-B450-467D-B924-138216ECF44F}" type="datetime1">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59AAED-FA98-48EE-8559-0DC8EBCAB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846"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2954"/>
            </a:lvl1pPr>
            <a:lvl2pPr marL="422037" indent="0">
              <a:buNone/>
              <a:defRPr sz="2585"/>
            </a:lvl2pPr>
            <a:lvl3pPr marL="844073" indent="0">
              <a:buNone/>
              <a:defRPr sz="2215"/>
            </a:lvl3pPr>
            <a:lvl4pPr marL="1266110" indent="0">
              <a:buNone/>
              <a:defRPr sz="1846"/>
            </a:lvl4pPr>
            <a:lvl5pPr marL="1688145" indent="0">
              <a:buNone/>
              <a:defRPr sz="1846"/>
            </a:lvl5pPr>
            <a:lvl6pPr marL="2110183" indent="0">
              <a:buNone/>
              <a:defRPr sz="1846"/>
            </a:lvl6pPr>
            <a:lvl7pPr marL="2532218" indent="0">
              <a:buNone/>
              <a:defRPr sz="1846"/>
            </a:lvl7pPr>
            <a:lvl8pPr marL="2954255" indent="0">
              <a:buNone/>
              <a:defRPr sz="1846"/>
            </a:lvl8pPr>
            <a:lvl9pPr marL="3376292" indent="0">
              <a:buNone/>
              <a:defRPr sz="1846"/>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292"/>
            </a:lvl1pPr>
            <a:lvl2pPr marL="422037" indent="0">
              <a:buNone/>
              <a:defRPr sz="1108"/>
            </a:lvl2pPr>
            <a:lvl3pPr marL="844073" indent="0">
              <a:buNone/>
              <a:defRPr sz="923"/>
            </a:lvl3pPr>
            <a:lvl4pPr marL="1266110" indent="0">
              <a:buNone/>
              <a:defRPr sz="831"/>
            </a:lvl4pPr>
            <a:lvl5pPr marL="1688145" indent="0">
              <a:buNone/>
              <a:defRPr sz="831"/>
            </a:lvl5pPr>
            <a:lvl6pPr marL="2110183" indent="0">
              <a:buNone/>
              <a:defRPr sz="831"/>
            </a:lvl6pPr>
            <a:lvl7pPr marL="2532218" indent="0">
              <a:buNone/>
              <a:defRPr sz="831"/>
            </a:lvl7pPr>
            <a:lvl8pPr marL="2954255" indent="0">
              <a:buNone/>
              <a:defRPr sz="831"/>
            </a:lvl8pPr>
            <a:lvl9pPr marL="3376292" indent="0">
              <a:buNone/>
              <a:defRPr sz="831"/>
            </a:lvl9pPr>
          </a:lstStyle>
          <a:p>
            <a:pPr lvl="0"/>
            <a:r>
              <a:rPr lang="en-US"/>
              <a:t>Click to edit Master text styles</a:t>
            </a:r>
          </a:p>
        </p:txBody>
      </p:sp>
      <p:sp>
        <p:nvSpPr>
          <p:cNvPr id="5" name="Date Placeholder 4"/>
          <p:cNvSpPr>
            <a:spLocks noGrp="1"/>
          </p:cNvSpPr>
          <p:nvPr>
            <p:ph type="dt" sz="half" idx="10"/>
          </p:nvPr>
        </p:nvSpPr>
        <p:spPr/>
        <p:txBody>
          <a:bodyPr/>
          <a:lstStyle/>
          <a:p>
            <a:fld id="{CBC51C93-018E-4B08-9E7E-CA53662962DD}" type="datetime1">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59AAED-FA98-48EE-8559-0DC8EBCAB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6"/>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60"/>
            <a:ext cx="2133600" cy="365125"/>
          </a:xfrm>
          <a:prstGeom prst="rect">
            <a:avLst/>
          </a:prstGeom>
        </p:spPr>
        <p:txBody>
          <a:bodyPr vert="horz" lIns="91440" tIns="45720" rIns="91440" bIns="45720" rtlCol="0" anchor="ctr"/>
          <a:lstStyle>
            <a:lvl1pPr algn="l">
              <a:defRPr sz="1108">
                <a:solidFill>
                  <a:schemeClr val="tx1">
                    <a:tint val="75000"/>
                  </a:schemeClr>
                </a:solidFill>
              </a:defRPr>
            </a:lvl1pPr>
          </a:lstStyle>
          <a:p>
            <a:fld id="{A7170DCE-88F9-49EB-B0C7-C4507C999885}" type="datetime1">
              <a:rPr lang="en-US" smtClean="0"/>
              <a:t>10/29/2024</a:t>
            </a:fld>
            <a:endParaRPr lang="en-US"/>
          </a:p>
        </p:txBody>
      </p:sp>
      <p:sp>
        <p:nvSpPr>
          <p:cNvPr id="5" name="Footer Placeholder 4"/>
          <p:cNvSpPr>
            <a:spLocks noGrp="1"/>
          </p:cNvSpPr>
          <p:nvPr>
            <p:ph type="ftr" sz="quarter" idx="3"/>
          </p:nvPr>
        </p:nvSpPr>
        <p:spPr>
          <a:xfrm>
            <a:off x="3124200" y="6356360"/>
            <a:ext cx="2895600" cy="365125"/>
          </a:xfrm>
          <a:prstGeom prst="rect">
            <a:avLst/>
          </a:prstGeom>
        </p:spPr>
        <p:txBody>
          <a:bodyPr vert="horz" lIns="91440" tIns="45720" rIns="91440" bIns="45720" rtlCol="0" anchor="ctr"/>
          <a:lstStyle>
            <a:lvl1pPr algn="ctr">
              <a:defRPr sz="1108">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60"/>
            <a:ext cx="2133600" cy="365125"/>
          </a:xfrm>
          <a:prstGeom prst="rect">
            <a:avLst/>
          </a:prstGeom>
        </p:spPr>
        <p:txBody>
          <a:bodyPr vert="horz" lIns="91440" tIns="45720" rIns="91440" bIns="45720" rtlCol="0" anchor="ctr"/>
          <a:lstStyle>
            <a:lvl1pPr algn="r">
              <a:defRPr sz="1108">
                <a:solidFill>
                  <a:schemeClr val="tx1">
                    <a:tint val="75000"/>
                  </a:schemeClr>
                </a:solidFill>
              </a:defRPr>
            </a:lvl1pPr>
          </a:lstStyle>
          <a:p>
            <a:fld id="{DA59AAED-FA98-48EE-8559-0DC8EBCAB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844073" rtl="0" eaLnBrk="1" latinLnBrk="0" hangingPunct="1">
        <a:spcBef>
          <a:spcPct val="0"/>
        </a:spcBef>
        <a:buNone/>
        <a:defRPr sz="4062" kern="1200">
          <a:solidFill>
            <a:schemeClr val="tx1"/>
          </a:solidFill>
          <a:latin typeface="+mj-lt"/>
          <a:ea typeface="+mj-ea"/>
          <a:cs typeface="+mj-cs"/>
        </a:defRPr>
      </a:lvl1pPr>
    </p:titleStyle>
    <p:bodyStyle>
      <a:lvl1pPr marL="316527" indent="-316527" algn="l" defTabSz="844073" rtl="0" eaLnBrk="1" latinLnBrk="0" hangingPunct="1">
        <a:spcBef>
          <a:spcPct val="20000"/>
        </a:spcBef>
        <a:buFont typeface="Arial" pitchFamily="34" charset="0"/>
        <a:buChar char="•"/>
        <a:defRPr sz="2954" kern="1200">
          <a:solidFill>
            <a:schemeClr val="tx1"/>
          </a:solidFill>
          <a:latin typeface="+mn-lt"/>
          <a:ea typeface="+mn-ea"/>
          <a:cs typeface="+mn-cs"/>
        </a:defRPr>
      </a:lvl1pPr>
      <a:lvl2pPr marL="685809" indent="-263773" algn="l" defTabSz="844073" rtl="0" eaLnBrk="1" latinLnBrk="0" hangingPunct="1">
        <a:spcBef>
          <a:spcPct val="20000"/>
        </a:spcBef>
        <a:buFont typeface="Arial" pitchFamily="34" charset="0"/>
        <a:buChar char="–"/>
        <a:defRPr sz="2585" kern="1200">
          <a:solidFill>
            <a:schemeClr val="tx1"/>
          </a:solidFill>
          <a:latin typeface="+mn-lt"/>
          <a:ea typeface="+mn-ea"/>
          <a:cs typeface="+mn-cs"/>
        </a:defRPr>
      </a:lvl2pPr>
      <a:lvl3pPr marL="1055091" indent="-211019" algn="l" defTabSz="844073" rtl="0" eaLnBrk="1" latinLnBrk="0" hangingPunct="1">
        <a:spcBef>
          <a:spcPct val="20000"/>
        </a:spcBef>
        <a:buFont typeface="Arial" pitchFamily="34" charset="0"/>
        <a:buChar char="•"/>
        <a:defRPr sz="2215" kern="1200">
          <a:solidFill>
            <a:schemeClr val="tx1"/>
          </a:solidFill>
          <a:latin typeface="+mn-lt"/>
          <a:ea typeface="+mn-ea"/>
          <a:cs typeface="+mn-cs"/>
        </a:defRPr>
      </a:lvl3pPr>
      <a:lvl4pPr marL="1477127"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4pPr>
      <a:lvl5pPr marL="1899164"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5pPr>
      <a:lvl6pPr marL="2321200"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6pPr>
      <a:lvl7pPr marL="2743237"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7pPr>
      <a:lvl8pPr marL="3165273"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8pPr>
      <a:lvl9pPr marL="3587310"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9pPr>
    </p:bodyStyle>
    <p:otherStyle>
      <a:defPPr>
        <a:defRPr lang="en-US"/>
      </a:defPPr>
      <a:lvl1pPr marL="0" algn="l" defTabSz="844073" rtl="0" eaLnBrk="1" latinLnBrk="0" hangingPunct="1">
        <a:defRPr sz="1662" kern="1200">
          <a:solidFill>
            <a:schemeClr val="tx1"/>
          </a:solidFill>
          <a:latin typeface="+mn-lt"/>
          <a:ea typeface="+mn-ea"/>
          <a:cs typeface="+mn-cs"/>
        </a:defRPr>
      </a:lvl1pPr>
      <a:lvl2pPr marL="422037" algn="l" defTabSz="844073" rtl="0" eaLnBrk="1" latinLnBrk="0" hangingPunct="1">
        <a:defRPr sz="1662" kern="1200">
          <a:solidFill>
            <a:schemeClr val="tx1"/>
          </a:solidFill>
          <a:latin typeface="+mn-lt"/>
          <a:ea typeface="+mn-ea"/>
          <a:cs typeface="+mn-cs"/>
        </a:defRPr>
      </a:lvl2pPr>
      <a:lvl3pPr marL="844073" algn="l" defTabSz="844073" rtl="0" eaLnBrk="1" latinLnBrk="0" hangingPunct="1">
        <a:defRPr sz="1662" kern="1200">
          <a:solidFill>
            <a:schemeClr val="tx1"/>
          </a:solidFill>
          <a:latin typeface="+mn-lt"/>
          <a:ea typeface="+mn-ea"/>
          <a:cs typeface="+mn-cs"/>
        </a:defRPr>
      </a:lvl3pPr>
      <a:lvl4pPr marL="1266110" algn="l" defTabSz="844073" rtl="0" eaLnBrk="1" latinLnBrk="0" hangingPunct="1">
        <a:defRPr sz="1662" kern="1200">
          <a:solidFill>
            <a:schemeClr val="tx1"/>
          </a:solidFill>
          <a:latin typeface="+mn-lt"/>
          <a:ea typeface="+mn-ea"/>
          <a:cs typeface="+mn-cs"/>
        </a:defRPr>
      </a:lvl4pPr>
      <a:lvl5pPr marL="1688145" algn="l" defTabSz="844073" rtl="0" eaLnBrk="1" latinLnBrk="0" hangingPunct="1">
        <a:defRPr sz="1662" kern="1200">
          <a:solidFill>
            <a:schemeClr val="tx1"/>
          </a:solidFill>
          <a:latin typeface="+mn-lt"/>
          <a:ea typeface="+mn-ea"/>
          <a:cs typeface="+mn-cs"/>
        </a:defRPr>
      </a:lvl5pPr>
      <a:lvl6pPr marL="2110183" algn="l" defTabSz="844073" rtl="0" eaLnBrk="1" latinLnBrk="0" hangingPunct="1">
        <a:defRPr sz="1662" kern="1200">
          <a:solidFill>
            <a:schemeClr val="tx1"/>
          </a:solidFill>
          <a:latin typeface="+mn-lt"/>
          <a:ea typeface="+mn-ea"/>
          <a:cs typeface="+mn-cs"/>
        </a:defRPr>
      </a:lvl6pPr>
      <a:lvl7pPr marL="2532218" algn="l" defTabSz="844073" rtl="0" eaLnBrk="1" latinLnBrk="0" hangingPunct="1">
        <a:defRPr sz="1662" kern="1200">
          <a:solidFill>
            <a:schemeClr val="tx1"/>
          </a:solidFill>
          <a:latin typeface="+mn-lt"/>
          <a:ea typeface="+mn-ea"/>
          <a:cs typeface="+mn-cs"/>
        </a:defRPr>
      </a:lvl7pPr>
      <a:lvl8pPr marL="2954255" algn="l" defTabSz="844073" rtl="0" eaLnBrk="1" latinLnBrk="0" hangingPunct="1">
        <a:defRPr sz="1662" kern="1200">
          <a:solidFill>
            <a:schemeClr val="tx1"/>
          </a:solidFill>
          <a:latin typeface="+mn-lt"/>
          <a:ea typeface="+mn-ea"/>
          <a:cs typeface="+mn-cs"/>
        </a:defRPr>
      </a:lvl8pPr>
      <a:lvl9pPr marL="3376292" algn="l" defTabSz="844073" rtl="0" eaLnBrk="1" latinLnBrk="0" hangingPunct="1">
        <a:defRPr sz="166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8613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r>
              <a:rPr lang="en-US" sz="1600" b="1">
                <a:solidFill>
                  <a:schemeClr val="bg1"/>
                </a:solidFill>
                <a:latin typeface="UTM Alter Gothic" panose="02040603050506020204" pitchFamily="18" charset="0"/>
              </a:rPr>
              <a:t>0</a:t>
            </a:r>
            <a:fld id="{DA59AAED-FA98-48EE-8559-0DC8EBCABFA8}" type="slidenum">
              <a:rPr lang="en-US" sz="1600" b="1" smtClean="0">
                <a:solidFill>
                  <a:schemeClr val="bg1"/>
                </a:solidFill>
                <a:latin typeface="UTM Alter Gothic" panose="02040603050506020204" pitchFamily="18" charset="0"/>
              </a:rPr>
              <a:pPr/>
              <a:t>9</a:t>
            </a:fld>
            <a:endParaRPr lang="en-US" sz="1600" b="1">
              <a:solidFill>
                <a:schemeClr val="bg1"/>
              </a:solidFill>
              <a:latin typeface="UTM Alter Gothic" panose="02040603050506020204" pitchFamily="18" charset="0"/>
            </a:endParaRPr>
          </a:p>
        </p:txBody>
      </p:sp>
      <p:sp>
        <p:nvSpPr>
          <p:cNvPr id="13" name="TextBox 12">
            <a:extLst>
              <a:ext uri="{FF2B5EF4-FFF2-40B4-BE49-F238E27FC236}">
                <a16:creationId xmlns:a16="http://schemas.microsoft.com/office/drawing/2014/main" id="{4A64A8B0-8E58-45EE-A190-B5974892B411}"/>
              </a:ext>
            </a:extLst>
          </p:cNvPr>
          <p:cNvSpPr txBox="1"/>
          <p:nvPr/>
        </p:nvSpPr>
        <p:spPr>
          <a:xfrm>
            <a:off x="696686" y="516791"/>
            <a:ext cx="6489940" cy="5079917"/>
          </a:xfrm>
          <a:prstGeom prst="rect">
            <a:avLst/>
          </a:prstGeom>
          <a:noFill/>
        </p:spPr>
        <p:txBody>
          <a:bodyPr wrap="square">
            <a:spAutoFit/>
          </a:bodyPr>
          <a:lstStyle/>
          <a:p>
            <a:pPr algn="ctr">
              <a:lnSpc>
                <a:spcPct val="130000"/>
              </a:lnSpc>
              <a:spcBef>
                <a:spcPts val="600"/>
              </a:spcBef>
              <a:spcAft>
                <a:spcPts val="600"/>
              </a:spcAft>
            </a:pPr>
            <a:r>
              <a:rPr lang="vi-VN" sz="2100" b="1" dirty="0">
                <a:solidFill>
                  <a:srgbClr val="C00000"/>
                </a:solidFill>
                <a:latin typeface="UTM Alter Gothic" panose="02040603050506020204" pitchFamily="18" charset="0"/>
              </a:rPr>
              <a:t>VĂN KHẤN LAU DỌN BAN THỜ</a:t>
            </a:r>
            <a:endParaRPr lang="en-US" sz="1600" dirty="0">
              <a:solidFill>
                <a:srgbClr val="C00000"/>
              </a:solidFill>
              <a:latin typeface="UTM Alter Gothic" panose="02040603050506020204" pitchFamily="18" charset="0"/>
            </a:endParaRPr>
          </a:p>
          <a:p>
            <a:pPr algn="ctr">
              <a:lnSpc>
                <a:spcPct val="130000"/>
              </a:lnSpc>
              <a:spcBef>
                <a:spcPts val="600"/>
              </a:spcBef>
              <a:spcAft>
                <a:spcPts val="600"/>
              </a:spcAft>
            </a:pPr>
            <a:r>
              <a:rPr lang="vi-VN" sz="1600" b="1" dirty="0">
                <a:latin typeface="UTM Alter Gothic" panose="02040603050506020204" pitchFamily="18" charset="0"/>
              </a:rPr>
              <a:t>Nam mô A Di Đà Phật! (3 lần)</a:t>
            </a:r>
          </a:p>
          <a:p>
            <a:pPr algn="just">
              <a:lnSpc>
                <a:spcPct val="130000"/>
              </a:lnSpc>
              <a:spcBef>
                <a:spcPts val="600"/>
              </a:spcBef>
              <a:spcAft>
                <a:spcPts val="600"/>
              </a:spcAft>
            </a:pPr>
            <a:r>
              <a:rPr lang="en-US" sz="1600" dirty="0">
                <a:latin typeface="UTM Alter Gothic" panose="02040603050506020204" pitchFamily="18" charset="0"/>
              </a:rPr>
              <a:t>	</a:t>
            </a:r>
            <a:r>
              <a:rPr lang="vi-VN" sz="1600" dirty="0">
                <a:latin typeface="UTM Alter Gothic" panose="02040603050506020204" pitchFamily="18" charset="0"/>
              </a:rPr>
              <a:t>Con lạy Chín phương Trời, Mười phương chư Phật, chư Phật Mười phương</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30000"/>
              </a:lnSpc>
              <a:spcBef>
                <a:spcPts val="600"/>
              </a:spcBef>
              <a:spcAft>
                <a:spcPts val="600"/>
              </a:spcAft>
            </a:pPr>
            <a:r>
              <a:rPr lang="en-US" sz="1600" dirty="0">
                <a:latin typeface="UTM Alter Gothic" panose="02040603050506020204" pitchFamily="18" charset="0"/>
              </a:rPr>
              <a:t>	</a:t>
            </a:r>
            <a:r>
              <a:rPr lang="vi-VN" sz="1600" dirty="0">
                <a:latin typeface="UTM Alter Gothic" panose="02040603050506020204" pitchFamily="18" charset="0"/>
              </a:rPr>
              <a:t>Kính lạy vua cha Ngọc Hoàng Thượng Đế, Hoàng Thiên Hậu Thổ, Ngũ Phương</a:t>
            </a:r>
            <a:r>
              <a:rPr lang="en-US" sz="1600" dirty="0">
                <a:latin typeface="UTM Alter Gothic" panose="02040603050506020204" pitchFamily="18" charset="0"/>
              </a:rPr>
              <a:t> </a:t>
            </a:r>
            <a:r>
              <a:rPr lang="vi-VN" sz="1600" dirty="0">
                <a:latin typeface="UTM Alter Gothic" panose="02040603050506020204" pitchFamily="18" charset="0"/>
              </a:rPr>
              <a:t>Ngũ Thổ Long Thần, Đông Trù Tư mệnh Táo phủ Thần quân.</a:t>
            </a:r>
          </a:p>
          <a:p>
            <a:pPr algn="just">
              <a:lnSpc>
                <a:spcPct val="130000"/>
              </a:lnSpc>
              <a:spcBef>
                <a:spcPts val="600"/>
              </a:spcBef>
              <a:spcAft>
                <a:spcPts val="600"/>
              </a:spcAft>
            </a:pPr>
            <a:r>
              <a:rPr lang="en-US" sz="1600" dirty="0">
                <a:latin typeface="UTM Alter Gothic" panose="02040603050506020204" pitchFamily="18" charset="0"/>
              </a:rPr>
              <a:t>	</a:t>
            </a:r>
            <a:r>
              <a:rPr lang="vi-VN" sz="1600" dirty="0">
                <a:latin typeface="UTM Alter Gothic" panose="02040603050506020204" pitchFamily="18" charset="0"/>
              </a:rPr>
              <a:t>Tín chủ con là:... (Họ và tên)... Ngụ tại</a:t>
            </a:r>
            <a:r>
              <a:rPr lang="vi-VN" sz="1600">
                <a:latin typeface="UTM Alter Gothic" panose="02040603050506020204" pitchFamily="18" charset="0"/>
              </a:rPr>
              <a:t>:... ( </a:t>
            </a:r>
            <a:r>
              <a:rPr lang="vi-VN" sz="1600" dirty="0">
                <a:latin typeface="UTM Alter Gothic" panose="02040603050506020204" pitchFamily="18" charset="0"/>
              </a:rPr>
              <a:t>nhà)...</a:t>
            </a:r>
          </a:p>
          <a:p>
            <a:pPr algn="just">
              <a:lnSpc>
                <a:spcPct val="130000"/>
              </a:lnSpc>
              <a:spcBef>
                <a:spcPts val="600"/>
              </a:spcBef>
              <a:spcAft>
                <a:spcPts val="600"/>
              </a:spcAft>
            </a:pPr>
            <a:r>
              <a:rPr lang="en-US" sz="1600" dirty="0">
                <a:latin typeface="UTM Alter Gothic" panose="02040603050506020204" pitchFamily="18" charset="0"/>
              </a:rPr>
              <a:t>	</a:t>
            </a:r>
            <a:r>
              <a:rPr lang="vi-VN" sz="1600" dirty="0">
                <a:latin typeface="UTM Alter Gothic" panose="02040603050506020204" pitchFamily="18" charset="0"/>
              </a:rPr>
              <a:t>Con xin tấu lạy vong linh các cụ gia tiên Cửu Huyền Thất Tổ, Bà Tổ Cô, Bà</a:t>
            </a:r>
            <a:r>
              <a:rPr lang="en-US" sz="1600" dirty="0">
                <a:latin typeface="UTM Alter Gothic" panose="02040603050506020204" pitchFamily="18" charset="0"/>
              </a:rPr>
              <a:t> </a:t>
            </a:r>
            <a:r>
              <a:rPr lang="vi-VN" sz="1600" dirty="0">
                <a:latin typeface="UTM Alter Gothic" panose="02040603050506020204" pitchFamily="18" charset="0"/>
              </a:rPr>
              <a:t>Cô các đời, Ông Mãnh, cô bé đỏ, cậu bé đỏ dòng họ… (Họ của gia chủ)... tại</a:t>
            </a:r>
            <a:r>
              <a:rPr lang="vi-VN" sz="1600">
                <a:latin typeface="UTM Alter Gothic" panose="02040603050506020204" pitchFamily="18" charset="0"/>
              </a:rPr>
              <a:t>... (nhà </a:t>
            </a:r>
            <a:r>
              <a:rPr lang="vi-VN" sz="1600" dirty="0">
                <a:latin typeface="UTM Alter Gothic" panose="02040603050506020204" pitchFamily="18" charset="0"/>
              </a:rPr>
              <a:t>ở, quê</a:t>
            </a:r>
            <a:r>
              <a:rPr lang="en-US" sz="1600" dirty="0">
                <a:latin typeface="UTM Alter Gothic" panose="02040603050506020204" pitchFamily="18" charset="0"/>
              </a:rPr>
              <a:t> </a:t>
            </a:r>
            <a:r>
              <a:rPr lang="en-US" sz="1600" dirty="0" err="1">
                <a:latin typeface="UTM Alter Gothic" panose="02040603050506020204" pitchFamily="18" charset="0"/>
              </a:rPr>
              <a:t>quán</a:t>
            </a:r>
            <a:r>
              <a:rPr lang="vi-VN" sz="1600" dirty="0">
                <a:latin typeface="UTM Alter Gothic" panose="02040603050506020204" pitchFamily="18" charset="0"/>
              </a:rPr>
              <a:t>).</a:t>
            </a:r>
          </a:p>
          <a:p>
            <a:pPr algn="just">
              <a:lnSpc>
                <a:spcPct val="130000"/>
              </a:lnSpc>
              <a:spcBef>
                <a:spcPts val="600"/>
              </a:spcBef>
              <a:spcAft>
                <a:spcPts val="600"/>
              </a:spcAft>
            </a:pPr>
            <a:r>
              <a:rPr lang="en-US" sz="1600" dirty="0">
                <a:latin typeface="UTM Alter Gothic" panose="02040603050506020204" pitchFamily="18" charset="0"/>
              </a:rPr>
              <a:t>	</a:t>
            </a:r>
            <a:r>
              <a:rPr lang="vi-VN" sz="1600" dirty="0">
                <a:latin typeface="UTM Alter Gothic" panose="02040603050506020204" pitchFamily="18" charset="0"/>
              </a:rPr>
              <a:t>Hôm nay là ngày … tháng … năm …, con xin phép được bao sái lại bàn thờ</a:t>
            </a:r>
            <a:r>
              <a:rPr lang="en-US" sz="1600" dirty="0">
                <a:latin typeface="UTM Alter Gothic" panose="02040603050506020204" pitchFamily="18" charset="0"/>
              </a:rPr>
              <a:t> </a:t>
            </a:r>
            <a:r>
              <a:rPr lang="vi-VN" sz="1600" dirty="0">
                <a:latin typeface="UTM Alter Gothic" panose="02040603050506020204" pitchFamily="18" charset="0"/>
              </a:rPr>
              <a:t>gia tiên mong chư vị Phật Thánh, các cụ Gia Tiên</a:t>
            </a:r>
            <a:r>
              <a:rPr lang="en-US" sz="1600" dirty="0">
                <a:latin typeface="UTM Alter Gothic" panose="02040603050506020204" pitchFamily="18" charset="0"/>
              </a:rPr>
              <a:t> </a:t>
            </a:r>
            <a:r>
              <a:rPr lang="vi-VN" sz="1600" dirty="0">
                <a:latin typeface="UTM Alter Gothic" panose="02040603050506020204" pitchFamily="18" charset="0"/>
              </a:rPr>
              <a:t>tiền tổ, Bà Tổ Cô, Ông Mãnh, cô bé đỏ, cậu bé đỏ của họ… (Họ của gia chủ) chấp</a:t>
            </a:r>
            <a:r>
              <a:rPr lang="en-US" sz="1600" dirty="0">
                <a:latin typeface="UTM Alter Gothic" panose="02040603050506020204" pitchFamily="18" charset="0"/>
              </a:rPr>
              <a:t> </a:t>
            </a:r>
            <a:r>
              <a:rPr lang="vi-VN" sz="1600" dirty="0">
                <a:latin typeface="UTM Alter Gothic" panose="02040603050506020204" pitchFamily="18" charset="0"/>
              </a:rPr>
              <a:t>thuận.</a:t>
            </a:r>
          </a:p>
          <a:p>
            <a:pPr algn="ctr">
              <a:lnSpc>
                <a:spcPct val="130000"/>
              </a:lnSpc>
              <a:spcBef>
                <a:spcPts val="600"/>
              </a:spcBef>
              <a:spcAft>
                <a:spcPts val="6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p:txBody>
      </p:sp>
      <p:sp>
        <p:nvSpPr>
          <p:cNvPr id="11" name="TextBox 10"/>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2" name="TextBox 11"/>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4" name="TextBox 13"/>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687204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10</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5E13BED6-133F-4A94-9B2C-1FB09FD3E54C}"/>
              </a:ext>
            </a:extLst>
          </p:cNvPr>
          <p:cNvSpPr txBox="1"/>
          <p:nvPr/>
        </p:nvSpPr>
        <p:spPr>
          <a:xfrm>
            <a:off x="355299" y="1066800"/>
            <a:ext cx="7214201" cy="4789068"/>
          </a:xfrm>
          <a:prstGeom prst="rect">
            <a:avLst/>
          </a:prstGeom>
          <a:noFill/>
        </p:spPr>
        <p:txBody>
          <a:bodyPr wrap="square">
            <a:spAutoFit/>
          </a:bodyPr>
          <a:lstStyle/>
          <a:p>
            <a:pPr algn="just">
              <a:lnSpc>
                <a:spcPct val="110000"/>
              </a:lnSpc>
              <a:spcBef>
                <a:spcPts val="400"/>
              </a:spcBef>
              <a:spcAft>
                <a:spcPts val="400"/>
              </a:spcAft>
            </a:pPr>
            <a:r>
              <a:rPr lang="vi-VN" sz="1600" dirty="0">
                <a:latin typeface="UTM Alter Gothic" panose="02040603050506020204" pitchFamily="18" charset="0"/>
              </a:rPr>
              <a:t>Lễ tạ </a:t>
            </a:r>
            <a:r>
              <a:rPr lang="en-US" sz="1600" dirty="0">
                <a:latin typeface="UTM Alter Gothic" panose="02040603050506020204" pitchFamily="18" charset="0"/>
              </a:rPr>
              <a:t>T</a:t>
            </a:r>
            <a:r>
              <a:rPr lang="vi-VN" sz="1600" dirty="0">
                <a:latin typeface="UTM Alter Gothic" panose="02040603050506020204" pitchFamily="18" charset="0"/>
              </a:rPr>
              <a:t>hần </a:t>
            </a:r>
            <a:r>
              <a:rPr lang="en-US" sz="1600" dirty="0">
                <a:latin typeface="UTM Alter Gothic" panose="02040603050506020204" pitchFamily="18" charset="0"/>
              </a:rPr>
              <a:t>T</a:t>
            </a:r>
            <a:r>
              <a:rPr lang="vi-VN" sz="1600" dirty="0">
                <a:latin typeface="UTM Alter Gothic" panose="02040603050506020204" pitchFamily="18" charset="0"/>
              </a:rPr>
              <a:t>ài là lễ cúng tạ cuối năm với mục đích cảm tạ </a:t>
            </a:r>
            <a:r>
              <a:rPr lang="en-US" sz="1600" dirty="0">
                <a:latin typeface="UTM Alter Gothic" panose="02040603050506020204" pitchFamily="18" charset="0"/>
              </a:rPr>
              <a:t>T</a:t>
            </a:r>
            <a:r>
              <a:rPr lang="vi-VN" sz="1600" dirty="0">
                <a:latin typeface="UTM Alter Gothic" panose="02040603050506020204" pitchFamily="18" charset="0"/>
              </a:rPr>
              <a:t>hần </a:t>
            </a:r>
            <a:r>
              <a:rPr lang="en-US" sz="1600" dirty="0">
                <a:latin typeface="UTM Alter Gothic" panose="02040603050506020204" pitchFamily="18" charset="0"/>
              </a:rPr>
              <a:t>T</a:t>
            </a:r>
            <a:r>
              <a:rPr lang="vi-VN" sz="1600" dirty="0">
                <a:latin typeface="UTM Alter Gothic" panose="02040603050506020204" pitchFamily="18" charset="0"/>
              </a:rPr>
              <a:t>ài đã phù trợ </a:t>
            </a:r>
            <a:r>
              <a:rPr lang="en-US" sz="1600" dirty="0" err="1">
                <a:latin typeface="UTM Alter Gothic" panose="02040603050506020204" pitchFamily="18" charset="0"/>
              </a:rPr>
              <a:t>tài</a:t>
            </a:r>
            <a:r>
              <a:rPr lang="en-US" sz="1600" dirty="0">
                <a:latin typeface="UTM Alter Gothic" panose="02040603050506020204" pitchFamily="18" charset="0"/>
              </a:rPr>
              <a:t> </a:t>
            </a:r>
            <a:r>
              <a:rPr lang="en-US" sz="1600" dirty="0" err="1">
                <a:latin typeface="UTM Alter Gothic" panose="02040603050506020204" pitchFamily="18" charset="0"/>
              </a:rPr>
              <a:t>vận</a:t>
            </a:r>
            <a:r>
              <a:rPr lang="en-US" sz="1600" dirty="0">
                <a:latin typeface="UTM Alter Gothic" panose="02040603050506020204" pitchFamily="18" charset="0"/>
              </a:rPr>
              <a:t>, </a:t>
            </a:r>
            <a:r>
              <a:rPr lang="en-US" sz="1600" dirty="0" err="1">
                <a:latin typeface="UTM Alter Gothic" panose="02040603050506020204" pitchFamily="18" charset="0"/>
              </a:rPr>
              <a:t>hưng</a:t>
            </a:r>
            <a:r>
              <a:rPr lang="en-US" sz="1600" dirty="0">
                <a:latin typeface="UTM Alter Gothic" panose="02040603050506020204" pitchFamily="18" charset="0"/>
              </a:rPr>
              <a:t> v</a:t>
            </a:r>
            <a:r>
              <a:rPr lang="vi-VN" sz="1600" dirty="0">
                <a:latin typeface="UTM Alter Gothic" panose="02040603050506020204" pitchFamily="18" charset="0"/>
              </a:rPr>
              <a:t>ư</a:t>
            </a:r>
            <a:r>
              <a:rPr lang="en-US" sz="1600" dirty="0" err="1">
                <a:latin typeface="UTM Alter Gothic" panose="02040603050506020204" pitchFamily="18" charset="0"/>
              </a:rPr>
              <a:t>ợng</a:t>
            </a:r>
            <a:r>
              <a:rPr lang="en-US" sz="1600" dirty="0">
                <a:latin typeface="UTM Alter Gothic" panose="02040603050506020204" pitchFamily="18" charset="0"/>
              </a:rPr>
              <a:t> </a:t>
            </a:r>
            <a:r>
              <a:rPr lang="en-US" sz="1600" dirty="0" err="1">
                <a:latin typeface="UTM Alter Gothic" panose="02040603050506020204" pitchFamily="18" charset="0"/>
              </a:rPr>
              <a:t>của</a:t>
            </a:r>
            <a:r>
              <a:rPr lang="en-US" sz="1600" dirty="0">
                <a:latin typeface="UTM Alter Gothic" panose="02040603050506020204" pitchFamily="18" charset="0"/>
              </a:rPr>
              <a:t> </a:t>
            </a:r>
            <a:r>
              <a:rPr lang="en-US" sz="1600" dirty="0" err="1">
                <a:latin typeface="UTM Alter Gothic" panose="02040603050506020204" pitchFamily="18" charset="0"/>
              </a:rPr>
              <a:t>chủ</a:t>
            </a:r>
            <a:r>
              <a:rPr lang="en-US" sz="1600" dirty="0">
                <a:latin typeface="UTM Alter Gothic" panose="02040603050506020204" pitchFamily="18" charset="0"/>
              </a:rPr>
              <a:t> </a:t>
            </a:r>
            <a:r>
              <a:rPr lang="en-US" sz="1600" dirty="0" err="1">
                <a:latin typeface="UTM Alter Gothic" panose="02040603050506020204" pitchFamily="18" charset="0"/>
              </a:rPr>
              <a:t>nhân</a:t>
            </a:r>
            <a:r>
              <a:rPr lang="en-US" sz="1600" dirty="0">
                <a:latin typeface="UTM Alter Gothic" panose="02040603050506020204" pitchFamily="18" charset="0"/>
              </a:rPr>
              <a:t> </a:t>
            </a:r>
            <a:r>
              <a:rPr lang="en-US" sz="1600" dirty="0" err="1">
                <a:latin typeface="UTM Alter Gothic" panose="02040603050506020204" pitchFamily="18" charset="0"/>
              </a:rPr>
              <a:t>trong</a:t>
            </a:r>
            <a:r>
              <a:rPr lang="en-US" sz="1600" dirty="0">
                <a:latin typeface="UTM Alter Gothic" panose="02040603050506020204" pitchFamily="18" charset="0"/>
              </a:rPr>
              <a:t> </a:t>
            </a:r>
            <a:r>
              <a:rPr lang="en-US" sz="1600" dirty="0" err="1">
                <a:latin typeface="UTM Alter Gothic" panose="02040603050506020204" pitchFamily="18" charset="0"/>
              </a:rPr>
              <a:t>suốt</a:t>
            </a:r>
            <a:r>
              <a:rPr lang="en-US" sz="1600" dirty="0">
                <a:latin typeface="UTM Alter Gothic" panose="02040603050506020204" pitchFamily="18" charset="0"/>
              </a:rPr>
              <a:t> </a:t>
            </a:r>
            <a:r>
              <a:rPr lang="en-US" sz="1600" dirty="0" err="1">
                <a:latin typeface="UTM Alter Gothic" panose="02040603050506020204" pitchFamily="18" charset="0"/>
              </a:rPr>
              <a:t>cả</a:t>
            </a:r>
            <a:r>
              <a:rPr lang="en-US" sz="1600" dirty="0">
                <a:latin typeface="UTM Alter Gothic" panose="02040603050506020204" pitchFamily="18" charset="0"/>
              </a:rPr>
              <a:t> </a:t>
            </a:r>
            <a:r>
              <a:rPr lang="en-US" sz="1600" dirty="0" err="1">
                <a:latin typeface="UTM Alter Gothic" panose="02040603050506020204" pitchFamily="18" charset="0"/>
              </a:rPr>
              <a:t>trong</a:t>
            </a:r>
            <a:r>
              <a:rPr lang="en-US" sz="1600" dirty="0">
                <a:latin typeface="UTM Alter Gothic" panose="02040603050506020204" pitchFamily="18" charset="0"/>
              </a:rPr>
              <a:t> </a:t>
            </a:r>
            <a:r>
              <a:rPr lang="en-US" sz="1600" dirty="0" err="1">
                <a:latin typeface="UTM Alter Gothic" panose="02040603050506020204" pitchFamily="18" charset="0"/>
              </a:rPr>
              <a:t>năm</a:t>
            </a:r>
            <a:r>
              <a:rPr lang="en-US" sz="1600" dirty="0">
                <a:latin typeface="UTM Alter Gothic" panose="02040603050506020204" pitchFamily="18" charset="0"/>
              </a:rPr>
              <a:t>.</a:t>
            </a:r>
          </a:p>
          <a:p>
            <a:pPr marL="285750" indent="-285750" algn="just">
              <a:lnSpc>
                <a:spcPct val="110000"/>
              </a:lnSpc>
              <a:spcBef>
                <a:spcPts val="400"/>
              </a:spcBef>
              <a:spcAft>
                <a:spcPts val="400"/>
              </a:spcAft>
              <a:buFont typeface="Wingdings" panose="05000000000000000000" pitchFamily="2" charset="2"/>
              <a:buChar char="Ø"/>
            </a:pPr>
            <a:r>
              <a:rPr lang="vi-VN" sz="1600" b="1" dirty="0">
                <a:solidFill>
                  <a:srgbClr val="381112"/>
                </a:solidFill>
                <a:latin typeface="UTM Alter Gothic" panose="02040603050506020204" pitchFamily="18" charset="0"/>
              </a:rPr>
              <a:t>MỨC ĐỘ CẦN THIẾT: </a:t>
            </a:r>
            <a:r>
              <a:rPr lang="vi-VN" sz="1600" dirty="0">
                <a:latin typeface="UTM Alter Gothic" panose="02040603050506020204" pitchFamily="18" charset="0"/>
              </a:rPr>
              <a:t>Nên làm</a:t>
            </a:r>
            <a:r>
              <a:rPr lang="en-US" sz="1600" dirty="0">
                <a:latin typeface="UTM Alter Gothic" panose="02040603050506020204" pitchFamily="18" charset="0"/>
              </a:rPr>
              <a:t>.</a:t>
            </a:r>
            <a:endParaRPr lang="vi-VN" sz="1600" dirty="0">
              <a:latin typeface="UTM Alter Gothic" panose="02040603050506020204" pitchFamily="18" charset="0"/>
            </a:endParaRPr>
          </a:p>
          <a:p>
            <a:pPr marL="285750" indent="-285750" algn="just">
              <a:lnSpc>
                <a:spcPct val="110000"/>
              </a:lnSpc>
              <a:spcBef>
                <a:spcPts val="400"/>
              </a:spcBef>
              <a:spcAft>
                <a:spcPts val="400"/>
              </a:spcAft>
              <a:buFont typeface="Wingdings" panose="05000000000000000000" pitchFamily="2" charset="2"/>
              <a:buChar char="Ø"/>
            </a:pPr>
            <a:r>
              <a:rPr lang="vi-VN" sz="1600" b="1" dirty="0">
                <a:solidFill>
                  <a:srgbClr val="381112"/>
                </a:solidFill>
                <a:latin typeface="UTM Alter Gothic" panose="02040603050506020204" pitchFamily="18" charset="0"/>
              </a:rPr>
              <a:t>NƠI THỰC HIỆN: </a:t>
            </a:r>
            <a:r>
              <a:rPr lang="vi-VN" sz="1600" dirty="0">
                <a:latin typeface="UTM Alter Gothic" panose="02040603050506020204" pitchFamily="18" charset="0"/>
              </a:rPr>
              <a:t>Tất cả ban </a:t>
            </a:r>
            <a:r>
              <a:rPr lang="en-US" sz="1600" dirty="0">
                <a:latin typeface="UTM Alter Gothic" panose="02040603050506020204" pitchFamily="18" charset="0"/>
              </a:rPr>
              <a:t>T</a:t>
            </a:r>
            <a:r>
              <a:rPr lang="vi-VN" sz="1600" dirty="0">
                <a:latin typeface="UTM Alter Gothic" panose="02040603050506020204" pitchFamily="18" charset="0"/>
              </a:rPr>
              <a:t>hần </a:t>
            </a:r>
            <a:r>
              <a:rPr lang="en-US" sz="1600" dirty="0">
                <a:latin typeface="UTM Alter Gothic" panose="02040603050506020204" pitchFamily="18" charset="0"/>
              </a:rPr>
              <a:t>T</a:t>
            </a:r>
            <a:r>
              <a:rPr lang="vi-VN" sz="1600" dirty="0">
                <a:latin typeface="UTM Alter Gothic" panose="02040603050506020204" pitchFamily="18" charset="0"/>
              </a:rPr>
              <a:t>ài của công ty/ cơ sở kinh doanh. </a:t>
            </a:r>
          </a:p>
          <a:p>
            <a:pPr marL="285750" indent="-285750" algn="just">
              <a:lnSpc>
                <a:spcPct val="110000"/>
              </a:lnSpc>
              <a:spcBef>
                <a:spcPts val="400"/>
              </a:spcBef>
              <a:spcAft>
                <a:spcPts val="400"/>
              </a:spcAft>
              <a:buFont typeface="Wingdings" panose="05000000000000000000" pitchFamily="2" charset="2"/>
              <a:buChar char="Ø"/>
            </a:pPr>
            <a:r>
              <a:rPr lang="vi-VN" sz="1600" b="1" dirty="0">
                <a:solidFill>
                  <a:srgbClr val="381112"/>
                </a:solidFill>
                <a:latin typeface="UTM Alter Gothic" panose="02040603050506020204" pitchFamily="18" charset="0"/>
              </a:rPr>
              <a:t>THỜI GIAN</a:t>
            </a:r>
            <a:r>
              <a:rPr lang="en-US" sz="1600" b="1" dirty="0">
                <a:solidFill>
                  <a:srgbClr val="381112"/>
                </a:solidFill>
                <a:latin typeface="UTM Alter Gothic" panose="02040603050506020204" pitchFamily="18" charset="0"/>
              </a:rPr>
              <a:t>: </a:t>
            </a:r>
          </a:p>
          <a:p>
            <a:pPr algn="just">
              <a:lnSpc>
                <a:spcPct val="110000"/>
              </a:lnSpc>
              <a:spcBef>
                <a:spcPts val="400"/>
              </a:spcBef>
              <a:spcAft>
                <a:spcPts val="400"/>
              </a:spcAft>
            </a:pPr>
            <a:r>
              <a:rPr lang="en-US" sz="1600" dirty="0">
                <a:latin typeface="UTM Alter Gothic" panose="02040603050506020204" pitchFamily="18" charset="0"/>
              </a:rPr>
              <a:t>	Ngày </a:t>
            </a:r>
            <a:r>
              <a:rPr lang="en-US" sz="1600" dirty="0" err="1">
                <a:latin typeface="UTM Alter Gothic" panose="02040603050506020204" pitchFamily="18" charset="0"/>
              </a:rPr>
              <a:t>phù</a:t>
            </a:r>
            <a:r>
              <a:rPr lang="en-US" sz="1600" dirty="0">
                <a:latin typeface="UTM Alter Gothic" panose="02040603050506020204" pitchFamily="18" charset="0"/>
              </a:rPr>
              <a:t> </a:t>
            </a:r>
            <a:r>
              <a:rPr lang="en-US" sz="1600" dirty="0" err="1">
                <a:latin typeface="UTM Alter Gothic" panose="02040603050506020204" pitchFamily="18" charset="0"/>
              </a:rPr>
              <a:t>hợp</a:t>
            </a:r>
            <a:r>
              <a:rPr lang="en-US" sz="1600" dirty="0">
                <a:latin typeface="UTM Alter Gothic" panose="02040603050506020204" pitchFamily="18" charset="0"/>
              </a:rPr>
              <a:t> </a:t>
            </a:r>
            <a:r>
              <a:rPr lang="en-US" sz="1600" dirty="0" err="1">
                <a:latin typeface="UTM Alter Gothic" panose="02040603050506020204" pitchFamily="18" charset="0"/>
              </a:rPr>
              <a:t>cho</a:t>
            </a:r>
            <a:r>
              <a:rPr lang="en-US" sz="1600" dirty="0">
                <a:latin typeface="UTM Alter Gothic" panose="02040603050506020204" pitchFamily="18" charset="0"/>
              </a:rPr>
              <a:t> </a:t>
            </a:r>
            <a:r>
              <a:rPr lang="en-US" sz="1600" dirty="0" err="1">
                <a:latin typeface="UTM Alter Gothic" panose="02040603050506020204" pitchFamily="18" charset="0"/>
              </a:rPr>
              <a:t>việc</a:t>
            </a:r>
            <a:r>
              <a:rPr lang="en-US" sz="1600" dirty="0">
                <a:latin typeface="UTM Alter Gothic" panose="02040603050506020204" pitchFamily="18" charset="0"/>
              </a:rPr>
              <a:t> </a:t>
            </a:r>
            <a:r>
              <a:rPr lang="en-US" sz="1600" dirty="0" err="1">
                <a:latin typeface="UTM Alter Gothic" panose="02040603050506020204" pitchFamily="18" charset="0"/>
              </a:rPr>
              <a:t>dọn</a:t>
            </a:r>
            <a:r>
              <a:rPr lang="en-US" sz="1600" dirty="0">
                <a:latin typeface="UTM Alter Gothic" panose="02040603050506020204" pitchFamily="18" charset="0"/>
              </a:rPr>
              <a:t> </a:t>
            </a:r>
            <a:r>
              <a:rPr lang="en-US" sz="1600" dirty="0" err="1">
                <a:latin typeface="UTM Alter Gothic" panose="02040603050506020204" pitchFamily="18" charset="0"/>
              </a:rPr>
              <a:t>dẹp</a:t>
            </a:r>
            <a:r>
              <a:rPr lang="en-US" sz="1600" dirty="0">
                <a:latin typeface="UTM Alter Gothic" panose="02040603050506020204" pitchFamily="18" charset="0"/>
              </a:rPr>
              <a:t> </a:t>
            </a:r>
            <a:r>
              <a:rPr lang="en-US" sz="1600" dirty="0" err="1">
                <a:latin typeface="UTM Alter Gothic" panose="02040603050506020204" pitchFamily="18" charset="0"/>
              </a:rPr>
              <a:t>Công</a:t>
            </a:r>
            <a:r>
              <a:rPr lang="en-US" sz="1600" dirty="0">
                <a:latin typeface="UTM Alter Gothic" panose="02040603050506020204" pitchFamily="18" charset="0"/>
              </a:rPr>
              <a:t> ty</a:t>
            </a:r>
            <a:r>
              <a:rPr lang="en-US" sz="1600">
                <a:latin typeface="UTM Alter Gothic" panose="02040603050506020204" pitchFamily="18" charset="0"/>
              </a:rPr>
              <a:t>: 25, </a:t>
            </a:r>
            <a:r>
              <a:rPr lang="en-US" sz="1600" dirty="0">
                <a:latin typeface="UTM Alter Gothic" panose="02040603050506020204" pitchFamily="18" charset="0"/>
              </a:rPr>
              <a:t>29 Tháng </a:t>
            </a:r>
            <a:r>
              <a:rPr lang="en-US" sz="1600" dirty="0" err="1">
                <a:latin typeface="UTM Alter Gothic" panose="02040603050506020204" pitchFamily="18" charset="0"/>
              </a:rPr>
              <a:t>Chạp</a:t>
            </a:r>
            <a:r>
              <a:rPr lang="en-US" sz="1600" dirty="0">
                <a:latin typeface="UTM Alter Gothic" panose="02040603050506020204" pitchFamily="18" charset="0"/>
              </a:rPr>
              <a:t>.</a:t>
            </a:r>
          </a:p>
          <a:p>
            <a:pPr marL="914400" indent="-914400" algn="just">
              <a:lnSpc>
                <a:spcPct val="110000"/>
              </a:lnSpc>
              <a:spcBef>
                <a:spcPts val="400"/>
              </a:spcBef>
              <a:spcAft>
                <a:spcPts val="400"/>
              </a:spcAft>
            </a:pPr>
            <a:r>
              <a:rPr lang="en-US" sz="1600" dirty="0">
                <a:latin typeface="UTM Alter Gothic" panose="02040603050506020204" pitchFamily="18" charset="0"/>
              </a:rPr>
              <a:t>	Ngày </a:t>
            </a:r>
            <a:r>
              <a:rPr lang="en-US" sz="1600" dirty="0" err="1">
                <a:latin typeface="UTM Alter Gothic" panose="02040603050506020204" pitchFamily="18" charset="0"/>
              </a:rPr>
              <a:t>lễ</a:t>
            </a:r>
            <a:r>
              <a:rPr lang="en-US" sz="1600" dirty="0">
                <a:latin typeface="UTM Alter Gothic" panose="02040603050506020204" pitchFamily="18" charset="0"/>
              </a:rPr>
              <a:t> </a:t>
            </a:r>
            <a:r>
              <a:rPr lang="en-US" sz="1600" dirty="0" err="1">
                <a:latin typeface="UTM Alter Gothic" panose="02040603050506020204" pitchFamily="18" charset="0"/>
              </a:rPr>
              <a:t>Tạ</a:t>
            </a:r>
            <a:r>
              <a:rPr lang="en-US" sz="1600" dirty="0">
                <a:latin typeface="UTM Alter Gothic" panose="02040603050506020204" pitchFamily="18" charset="0"/>
              </a:rPr>
              <a:t> </a:t>
            </a:r>
            <a:r>
              <a:rPr lang="en-US" sz="1600" dirty="0" err="1">
                <a:latin typeface="UTM Alter Gothic" panose="02040603050506020204" pitchFamily="18" charset="0"/>
              </a:rPr>
              <a:t>Thần</a:t>
            </a:r>
            <a:r>
              <a:rPr lang="en-US" sz="1600" dirty="0">
                <a:latin typeface="UTM Alter Gothic" panose="02040603050506020204" pitchFamily="18" charset="0"/>
              </a:rPr>
              <a:t> </a:t>
            </a:r>
            <a:r>
              <a:rPr lang="en-US" sz="1600" dirty="0" err="1">
                <a:latin typeface="UTM Alter Gothic" panose="02040603050506020204" pitchFamily="18" charset="0"/>
              </a:rPr>
              <a:t>phù</a:t>
            </a:r>
            <a:r>
              <a:rPr lang="en-US" sz="1600" dirty="0">
                <a:latin typeface="UTM Alter Gothic" panose="02040603050506020204" pitchFamily="18" charset="0"/>
              </a:rPr>
              <a:t> </a:t>
            </a:r>
            <a:r>
              <a:rPr lang="en-US" sz="1600" dirty="0" err="1">
                <a:latin typeface="UTM Alter Gothic" panose="02040603050506020204" pitchFamily="18" charset="0"/>
              </a:rPr>
              <a:t>hợp</a:t>
            </a:r>
            <a:r>
              <a:rPr lang="en-US" sz="1600" dirty="0">
                <a:latin typeface="UTM Alter Gothic" panose="02040603050506020204" pitchFamily="18" charset="0"/>
              </a:rPr>
              <a:t> </a:t>
            </a:r>
            <a:r>
              <a:rPr lang="vi-VN" sz="1600" dirty="0">
                <a:latin typeface="UTM Alter Gothic" panose="02040603050506020204" pitchFamily="18" charset="0"/>
              </a:rPr>
              <a:t>thực hiện vào </a:t>
            </a:r>
            <a:r>
              <a:rPr lang="vi-VN" sz="1600">
                <a:latin typeface="UTM Alter Gothic" panose="02040603050506020204" pitchFamily="18" charset="0"/>
              </a:rPr>
              <a:t>ngày </a:t>
            </a:r>
            <a:r>
              <a:rPr lang="en-US" sz="1600">
                <a:latin typeface="UTM Alter Gothic" panose="02040603050506020204" pitchFamily="18" charset="0"/>
              </a:rPr>
              <a:t>25 </a:t>
            </a:r>
            <a:r>
              <a:rPr lang="vi-VN" sz="1600">
                <a:latin typeface="UTM Alter Gothic" panose="02040603050506020204" pitchFamily="18" charset="0"/>
              </a:rPr>
              <a:t>hoặc </a:t>
            </a:r>
            <a:r>
              <a:rPr lang="en-US" sz="1600" dirty="0">
                <a:latin typeface="UTM Alter Gothic" panose="02040603050506020204" pitchFamily="18" charset="0"/>
              </a:rPr>
              <a:t>29</a:t>
            </a:r>
            <a:r>
              <a:rPr lang="vi-VN" sz="1600" dirty="0">
                <a:latin typeface="UTM Alter Gothic" panose="02040603050506020204" pitchFamily="18" charset="0"/>
              </a:rPr>
              <a:t> </a:t>
            </a:r>
            <a:r>
              <a:rPr lang="en-US" sz="1600" dirty="0">
                <a:latin typeface="UTM Alter Gothic" panose="02040603050506020204" pitchFamily="18" charset="0"/>
              </a:rPr>
              <a:t>T</a:t>
            </a:r>
            <a:r>
              <a:rPr lang="vi-VN" sz="1600" dirty="0">
                <a:latin typeface="UTM Alter Gothic" panose="02040603050506020204" pitchFamily="18" charset="0"/>
              </a:rPr>
              <a:t>háng </a:t>
            </a:r>
            <a:r>
              <a:rPr lang="en-US" sz="1600" dirty="0">
                <a:latin typeface="UTM Alter Gothic" panose="02040603050506020204" pitchFamily="18" charset="0"/>
              </a:rPr>
              <a:t>C</a:t>
            </a:r>
            <a:r>
              <a:rPr lang="vi-VN" sz="1600" dirty="0">
                <a:latin typeface="UTM Alter Gothic" panose="02040603050506020204" pitchFamily="18" charset="0"/>
              </a:rPr>
              <a:t>hạp. </a:t>
            </a:r>
            <a:endParaRPr lang="en-US" sz="1600" dirty="0">
              <a:latin typeface="UTM Alter Gothic" panose="02040603050506020204" pitchFamily="18" charset="0"/>
            </a:endParaRPr>
          </a:p>
          <a:p>
            <a:pPr marL="914400" indent="-914400" algn="just">
              <a:lnSpc>
                <a:spcPct val="110000"/>
              </a:lnSpc>
              <a:spcBef>
                <a:spcPts val="400"/>
              </a:spcBef>
              <a:spcAft>
                <a:spcPts val="400"/>
              </a:spcAft>
            </a:pPr>
            <a:r>
              <a:rPr lang="en-US" sz="1600" dirty="0">
                <a:solidFill>
                  <a:srgbClr val="00B050"/>
                </a:solidFill>
                <a:latin typeface="UTM Alter Gothic" panose="02040603050506020204" pitchFamily="18" charset="0"/>
              </a:rPr>
              <a:t>                  </a:t>
            </a:r>
            <a:r>
              <a:rPr lang="en-US" sz="1600" dirty="0">
                <a:latin typeface="UTM Alter Gothic" panose="02040603050506020204" pitchFamily="18" charset="0"/>
              </a:rPr>
              <a:t>Giờ </a:t>
            </a:r>
            <a:r>
              <a:rPr lang="en-US" sz="1600" dirty="0" err="1">
                <a:latin typeface="UTM Alter Gothic" panose="02040603050506020204" pitchFamily="18" charset="0"/>
              </a:rPr>
              <a:t>đẹp</a:t>
            </a:r>
            <a:r>
              <a:rPr lang="en-US" sz="1600" dirty="0">
                <a:latin typeface="UTM Alter Gothic" panose="02040603050506020204" pitchFamily="18" charset="0"/>
              </a:rPr>
              <a:t> </a:t>
            </a:r>
            <a:r>
              <a:rPr lang="en-US" sz="1600" dirty="0" err="1">
                <a:latin typeface="UTM Alter Gothic" panose="02040603050506020204" pitchFamily="18" charset="0"/>
              </a:rPr>
              <a:t>lên</a:t>
            </a:r>
            <a:r>
              <a:rPr lang="en-US" sz="1600" dirty="0">
                <a:latin typeface="UTM Alter Gothic" panose="02040603050506020204" pitchFamily="18" charset="0"/>
              </a:rPr>
              <a:t> </a:t>
            </a:r>
            <a:r>
              <a:rPr lang="en-US" sz="1600" err="1">
                <a:latin typeface="UTM Alter Gothic" panose="02040603050506020204" pitchFamily="18" charset="0"/>
              </a:rPr>
              <a:t>hương</a:t>
            </a:r>
            <a:r>
              <a:rPr lang="en-US" sz="1600">
                <a:latin typeface="UTM Alter Gothic" panose="02040603050506020204" pitchFamily="18" charset="0"/>
              </a:rPr>
              <a:t> ngày 25 </a:t>
            </a:r>
            <a:r>
              <a:rPr lang="en-US" sz="1600" dirty="0" err="1">
                <a:latin typeface="UTM Alter Gothic" panose="02040603050506020204" pitchFamily="18" charset="0"/>
              </a:rPr>
              <a:t>tháng</a:t>
            </a:r>
            <a:r>
              <a:rPr lang="en-US" sz="1600" dirty="0">
                <a:latin typeface="UTM Alter Gothic" panose="02040603050506020204" pitchFamily="18" charset="0"/>
              </a:rPr>
              <a:t> </a:t>
            </a:r>
            <a:r>
              <a:rPr lang="en-US" sz="1600" dirty="0" err="1">
                <a:latin typeface="UTM Alter Gothic" panose="02040603050506020204" pitchFamily="18" charset="0"/>
              </a:rPr>
              <a:t>Chạp</a:t>
            </a:r>
            <a:r>
              <a:rPr lang="en-US" sz="1600" dirty="0">
                <a:latin typeface="UTM Alter Gothic" panose="02040603050506020204" pitchFamily="18" charset="0"/>
              </a:rPr>
              <a:t> </a:t>
            </a:r>
            <a:r>
              <a:rPr lang="en-US" sz="1600" dirty="0" err="1">
                <a:latin typeface="UTM Alter Gothic" panose="02040603050506020204" pitchFamily="18" charset="0"/>
              </a:rPr>
              <a:t>vào</a:t>
            </a:r>
            <a:r>
              <a:rPr lang="en-US" sz="1600" dirty="0">
                <a:latin typeface="UTM Alter Gothic" panose="02040603050506020204" pitchFamily="18" charset="0"/>
              </a:rPr>
              <a:t> </a:t>
            </a:r>
            <a:r>
              <a:rPr lang="en-US" sz="1600" dirty="0" err="1">
                <a:latin typeface="UTM Alter Gothic" panose="02040603050506020204" pitchFamily="18" charset="0"/>
              </a:rPr>
              <a:t>giờ</a:t>
            </a:r>
            <a:r>
              <a:rPr lang="en-US" sz="1600" dirty="0">
                <a:latin typeface="UTM Alter Gothic" panose="02040603050506020204" pitchFamily="18" charset="0"/>
              </a:rPr>
              <a:t> </a:t>
            </a:r>
            <a:r>
              <a:rPr lang="en-US" sz="1600" dirty="0" err="1">
                <a:latin typeface="UTM Alter Gothic" panose="02040603050506020204" pitchFamily="18" charset="0"/>
              </a:rPr>
              <a:t>Thìn</a:t>
            </a:r>
            <a:r>
              <a:rPr lang="en-US" sz="1600" dirty="0">
                <a:latin typeface="UTM Alter Gothic" panose="02040603050506020204" pitchFamily="18" charset="0"/>
              </a:rPr>
              <a:t> (7h – 9h) </a:t>
            </a:r>
            <a:r>
              <a:rPr lang="en-US" sz="1600" dirty="0" err="1">
                <a:latin typeface="UTM Alter Gothic" panose="02040603050506020204" pitchFamily="18" charset="0"/>
              </a:rPr>
              <a:t>và</a:t>
            </a:r>
            <a:r>
              <a:rPr lang="en-US" sz="1600" dirty="0">
                <a:latin typeface="UTM Alter Gothic" panose="02040603050506020204" pitchFamily="18" charset="0"/>
              </a:rPr>
              <a:t> </a:t>
            </a:r>
            <a:r>
              <a:rPr lang="en-US" sz="1600" dirty="0" err="1">
                <a:latin typeface="UTM Alter Gothic" panose="02040603050506020204" pitchFamily="18" charset="0"/>
              </a:rPr>
              <a:t>giờ</a:t>
            </a:r>
            <a:r>
              <a:rPr lang="en-US" sz="1600" dirty="0">
                <a:latin typeface="UTM Alter Gothic" panose="02040603050506020204" pitchFamily="18" charset="0"/>
              </a:rPr>
              <a:t> </a:t>
            </a:r>
            <a:r>
              <a:rPr lang="en-US" sz="1600" dirty="0" err="1">
                <a:latin typeface="UTM Alter Gothic" panose="02040603050506020204" pitchFamily="18" charset="0"/>
              </a:rPr>
              <a:t>Mùi</a:t>
            </a:r>
            <a:r>
              <a:rPr lang="en-US" sz="1600" dirty="0">
                <a:latin typeface="UTM Alter Gothic" panose="02040603050506020204" pitchFamily="18" charset="0"/>
              </a:rPr>
              <a:t> (13h – 15h</a:t>
            </a:r>
            <a:r>
              <a:rPr lang="en-US" sz="1600">
                <a:latin typeface="UTM Alter Gothic" panose="02040603050506020204" pitchFamily="18" charset="0"/>
              </a:rPr>
              <a:t>). </a:t>
            </a:r>
          </a:p>
          <a:p>
            <a:pPr marL="914400" indent="-914400" algn="just">
              <a:lnSpc>
                <a:spcPct val="110000"/>
              </a:lnSpc>
              <a:spcBef>
                <a:spcPts val="400"/>
              </a:spcBef>
              <a:spcAft>
                <a:spcPts val="400"/>
              </a:spcAft>
            </a:pPr>
            <a:r>
              <a:rPr lang="en-US" sz="1600">
                <a:latin typeface="UTM Alter Gothic" panose="02040603050506020204" pitchFamily="18" charset="0"/>
              </a:rPr>
              <a:t>                  Giờ đẹp lên hương ngày 29 tháng Chạp vào giờ Thìn (7h – 9h) và giờ Mùi (13h – 15h). </a:t>
            </a:r>
          </a:p>
          <a:p>
            <a:pPr marL="285750" indent="-285750" algn="just">
              <a:lnSpc>
                <a:spcPct val="110000"/>
              </a:lnSpc>
              <a:spcBef>
                <a:spcPts val="400"/>
              </a:spcBef>
              <a:spcAft>
                <a:spcPts val="400"/>
              </a:spcAft>
              <a:buFont typeface="Wingdings" panose="05000000000000000000" pitchFamily="2" charset="2"/>
              <a:buChar char="Ø"/>
            </a:pPr>
            <a:r>
              <a:rPr lang="vi-VN" sz="1600" b="1">
                <a:solidFill>
                  <a:srgbClr val="381112"/>
                </a:solidFill>
                <a:latin typeface="UTM Alter Gothic" panose="02040603050506020204" pitchFamily="18" charset="0"/>
              </a:rPr>
              <a:t>LỜI </a:t>
            </a:r>
            <a:r>
              <a:rPr lang="vi-VN" sz="1600" b="1" dirty="0">
                <a:solidFill>
                  <a:srgbClr val="381112"/>
                </a:solidFill>
                <a:latin typeface="UTM Alter Gothic" panose="02040603050506020204" pitchFamily="18" charset="0"/>
              </a:rPr>
              <a:t>KHUYÊN: </a:t>
            </a:r>
            <a:r>
              <a:rPr lang="en-US" sz="1600" dirty="0">
                <a:solidFill>
                  <a:srgbClr val="381112"/>
                </a:solidFill>
                <a:latin typeface="UTM Alter Gothic" panose="02040603050506020204" pitchFamily="18" charset="0"/>
              </a:rPr>
              <a:t>Sau </a:t>
            </a:r>
            <a:r>
              <a:rPr lang="en-US" sz="1600" dirty="0" err="1">
                <a:solidFill>
                  <a:srgbClr val="381112"/>
                </a:solidFill>
                <a:latin typeface="UTM Alter Gothic" panose="02040603050506020204" pitchFamily="18" charset="0"/>
              </a:rPr>
              <a:t>khi</a:t>
            </a:r>
            <a:r>
              <a:rPr lang="en-US" sz="1600" dirty="0">
                <a:solidFill>
                  <a:srgbClr val="381112"/>
                </a:solidFill>
                <a:latin typeface="UTM Alter Gothic" panose="02040603050506020204" pitchFamily="18" charset="0"/>
              </a:rPr>
              <a:t> </a:t>
            </a:r>
            <a:r>
              <a:rPr lang="en-US" sz="1600" dirty="0" err="1">
                <a:latin typeface="UTM Alter Gothic" panose="02040603050506020204" pitchFamily="18" charset="0"/>
              </a:rPr>
              <a:t>Tạ</a:t>
            </a:r>
            <a:r>
              <a:rPr lang="en-US" sz="1600" dirty="0">
                <a:latin typeface="UTM Alter Gothic" panose="02040603050506020204" pitchFamily="18" charset="0"/>
              </a:rPr>
              <a:t> </a:t>
            </a:r>
            <a:r>
              <a:rPr lang="en-US" sz="1600" dirty="0" err="1">
                <a:latin typeface="UTM Alter Gothic" panose="02040603050506020204" pitchFamily="18" charset="0"/>
              </a:rPr>
              <a:t>thần</a:t>
            </a:r>
            <a:r>
              <a:rPr lang="en-US" sz="1600" dirty="0">
                <a:latin typeface="UTM Alter Gothic" panose="02040603050506020204" pitchFamily="18" charset="0"/>
              </a:rPr>
              <a:t> </a:t>
            </a:r>
            <a:r>
              <a:rPr lang="en-US" sz="1600" dirty="0" err="1">
                <a:latin typeface="UTM Alter Gothic" panose="02040603050506020204" pitchFamily="18" charset="0"/>
              </a:rPr>
              <a:t>cho</a:t>
            </a:r>
            <a:r>
              <a:rPr lang="en-US" sz="1600" dirty="0">
                <a:latin typeface="UTM Alter Gothic" panose="02040603050506020204" pitchFamily="18" charset="0"/>
              </a:rPr>
              <a:t> </a:t>
            </a:r>
            <a:r>
              <a:rPr lang="vi-VN" sz="1600" dirty="0">
                <a:latin typeface="UTM Alter Gothic" panose="02040603050506020204" pitchFamily="18" charset="0"/>
              </a:rPr>
              <a:t>công ty xong</a:t>
            </a:r>
            <a:r>
              <a:rPr lang="en-US" sz="1600" dirty="0">
                <a:latin typeface="UTM Alter Gothic" panose="02040603050506020204" pitchFamily="18" charset="0"/>
              </a:rPr>
              <a:t>,</a:t>
            </a:r>
            <a:r>
              <a:rPr lang="vi-VN" sz="1600" dirty="0">
                <a:latin typeface="UTM Alter Gothic" panose="02040603050506020204" pitchFamily="18" charset="0"/>
              </a:rPr>
              <a:t> ta nên</a:t>
            </a:r>
            <a:r>
              <a:rPr lang="en-US" sz="1600" dirty="0">
                <a:latin typeface="UTM Alter Gothic" panose="02040603050506020204" pitchFamily="18" charset="0"/>
              </a:rPr>
              <a:t> </a:t>
            </a:r>
            <a:r>
              <a:rPr lang="vi-VN" sz="1600" dirty="0">
                <a:latin typeface="UTM Alter Gothic" panose="02040603050506020204" pitchFamily="18" charset="0"/>
              </a:rPr>
              <a:t>xông bột</a:t>
            </a:r>
            <a:r>
              <a:rPr lang="en-US" sz="1600" dirty="0">
                <a:latin typeface="UTM Alter Gothic" panose="02040603050506020204" pitchFamily="18" charset="0"/>
              </a:rPr>
              <a:t> </a:t>
            </a:r>
            <a:r>
              <a:rPr lang="en-US" sz="1600" dirty="0" err="1">
                <a:latin typeface="UTM Alter Gothic" panose="02040603050506020204" pitchFamily="18" charset="0"/>
              </a:rPr>
              <a:t>Ngũ</a:t>
            </a:r>
            <a:r>
              <a:rPr lang="en-US" sz="1600" dirty="0">
                <a:latin typeface="UTM Alter Gothic" panose="02040603050506020204" pitchFamily="18" charset="0"/>
              </a:rPr>
              <a:t> </a:t>
            </a:r>
            <a:r>
              <a:rPr lang="en-US" sz="1600" dirty="0" err="1">
                <a:latin typeface="UTM Alter Gothic" panose="02040603050506020204" pitchFamily="18" charset="0"/>
              </a:rPr>
              <a:t>Linh</a:t>
            </a:r>
            <a:r>
              <a:rPr lang="en-US" sz="1600" dirty="0">
                <a:latin typeface="UTM Alter Gothic" panose="02040603050506020204" pitchFamily="18" charset="0"/>
              </a:rPr>
              <a:t> </a:t>
            </a:r>
            <a:r>
              <a:rPr lang="en-US" sz="1600" dirty="0" err="1">
                <a:latin typeface="UTM Alter Gothic" panose="02040603050506020204" pitchFamily="18" charset="0"/>
              </a:rPr>
              <a:t>Thần</a:t>
            </a:r>
            <a:r>
              <a:rPr lang="en-US" sz="1600" dirty="0">
                <a:latin typeface="UTM Alter Gothic" panose="02040603050506020204" pitchFamily="18" charset="0"/>
              </a:rPr>
              <a:t>, </a:t>
            </a:r>
            <a:r>
              <a:rPr lang="en-US" sz="1600" dirty="0" err="1">
                <a:latin typeface="UTM Alter Gothic" panose="02040603050506020204" pitchFamily="18" charset="0"/>
              </a:rPr>
              <a:t>xông</a:t>
            </a:r>
            <a:r>
              <a:rPr lang="en-US" sz="1600" dirty="0">
                <a:latin typeface="UTM Alter Gothic" panose="02040603050506020204" pitchFamily="18" charset="0"/>
              </a:rPr>
              <a:t> </a:t>
            </a:r>
            <a:r>
              <a:rPr lang="en-US" sz="1600" dirty="0" err="1">
                <a:latin typeface="UTM Alter Gothic" panose="02040603050506020204" pitchFamily="18" charset="0"/>
              </a:rPr>
              <a:t>trầm</a:t>
            </a:r>
            <a:r>
              <a:rPr lang="en-US" sz="1600" dirty="0">
                <a:latin typeface="UTM Alter Gothic" panose="02040603050506020204" pitchFamily="18" charset="0"/>
              </a:rPr>
              <a:t> </a:t>
            </a:r>
            <a:r>
              <a:rPr lang="en-US" sz="1600" dirty="0" err="1">
                <a:latin typeface="UTM Alter Gothic" panose="02040603050506020204" pitchFamily="18" charset="0"/>
              </a:rPr>
              <a:t>nụ</a:t>
            </a:r>
            <a:r>
              <a:rPr lang="vi-VN" sz="1600" dirty="0">
                <a:latin typeface="UTM Alter Gothic" panose="02040603050506020204" pitchFamily="18" charset="0"/>
              </a:rPr>
              <a:t> Phùng Gia để tẩy uế</a:t>
            </a:r>
            <a:r>
              <a:rPr lang="en-US" sz="1600" dirty="0">
                <a:latin typeface="UTM Alter Gothic" panose="02040603050506020204" pitchFamily="18" charset="0"/>
              </a:rPr>
              <a:t>, đ</a:t>
            </a:r>
            <a:r>
              <a:rPr lang="vi-VN" sz="1600" dirty="0">
                <a:latin typeface="UTM Alter Gothic" panose="02040603050506020204" pitchFamily="18" charset="0"/>
              </a:rPr>
              <a:t>ư</a:t>
            </a:r>
            <a:r>
              <a:rPr lang="en-US" sz="1600" dirty="0">
                <a:latin typeface="UTM Alter Gothic" panose="02040603050506020204" pitchFamily="18" charset="0"/>
              </a:rPr>
              <a:t>a </a:t>
            </a:r>
            <a:r>
              <a:rPr lang="en-US" sz="1600" dirty="0" err="1">
                <a:latin typeface="UTM Alter Gothic" panose="02040603050506020204" pitchFamily="18" charset="0"/>
              </a:rPr>
              <a:t>lại</a:t>
            </a:r>
            <a:r>
              <a:rPr lang="en-US" sz="1600" dirty="0">
                <a:latin typeface="UTM Alter Gothic" panose="02040603050506020204" pitchFamily="18" charset="0"/>
              </a:rPr>
              <a:t> </a:t>
            </a:r>
            <a:r>
              <a:rPr lang="en-US" sz="1600" dirty="0" err="1">
                <a:latin typeface="UTM Alter Gothic" panose="02040603050506020204" pitchFamily="18" charset="0"/>
              </a:rPr>
              <a:t>nguồn</a:t>
            </a:r>
            <a:r>
              <a:rPr lang="en-US" sz="1600" dirty="0">
                <a:latin typeface="UTM Alter Gothic" panose="02040603050506020204" pitchFamily="18" charset="0"/>
              </a:rPr>
              <a:t> </a:t>
            </a:r>
            <a:r>
              <a:rPr lang="en-US" sz="1600" dirty="0" err="1">
                <a:latin typeface="UTM Alter Gothic" panose="02040603050506020204" pitchFamily="18" charset="0"/>
              </a:rPr>
              <a:t>sinh</a:t>
            </a:r>
            <a:r>
              <a:rPr lang="en-US" sz="1600" dirty="0">
                <a:latin typeface="UTM Alter Gothic" panose="02040603050506020204" pitchFamily="18" charset="0"/>
              </a:rPr>
              <a:t> </a:t>
            </a:r>
            <a:r>
              <a:rPr lang="en-US" sz="1600" dirty="0" err="1">
                <a:latin typeface="UTM Alter Gothic" panose="02040603050506020204" pitchFamily="18" charset="0"/>
              </a:rPr>
              <a:t>khí</a:t>
            </a:r>
            <a:r>
              <a:rPr lang="en-US" sz="1600" dirty="0">
                <a:latin typeface="UTM Alter Gothic" panose="02040603050506020204" pitchFamily="18" charset="0"/>
              </a:rPr>
              <a:t> </a:t>
            </a:r>
            <a:r>
              <a:rPr lang="en-US" sz="1600" dirty="0" err="1">
                <a:latin typeface="UTM Alter Gothic" panose="02040603050506020204" pitchFamily="18" charset="0"/>
              </a:rPr>
              <a:t>tốt</a:t>
            </a:r>
            <a:r>
              <a:rPr lang="en-US" sz="1600" dirty="0">
                <a:latin typeface="UTM Alter Gothic" panose="02040603050506020204" pitchFamily="18" charset="0"/>
              </a:rPr>
              <a:t> </a:t>
            </a:r>
            <a:r>
              <a:rPr lang="en-US" sz="1600" dirty="0" err="1">
                <a:latin typeface="UTM Alter Gothic" panose="02040603050506020204" pitchFamily="18" charset="0"/>
              </a:rPr>
              <a:t>lành</a:t>
            </a:r>
            <a:r>
              <a:rPr lang="en-US" sz="1600" dirty="0">
                <a:latin typeface="UTM Alter Gothic" panose="02040603050506020204" pitchFamily="18" charset="0"/>
              </a:rPr>
              <a:t> </a:t>
            </a:r>
            <a:r>
              <a:rPr lang="en-US" sz="1600" dirty="0" err="1">
                <a:latin typeface="UTM Alter Gothic" panose="02040603050506020204" pitchFamily="18" charset="0"/>
              </a:rPr>
              <a:t>cho</a:t>
            </a:r>
            <a:r>
              <a:rPr lang="en-US" sz="1600" dirty="0">
                <a:latin typeface="UTM Alter Gothic" panose="02040603050506020204" pitchFamily="18" charset="0"/>
              </a:rPr>
              <a:t> </a:t>
            </a:r>
            <a:r>
              <a:rPr lang="en-US" sz="1600" dirty="0" err="1">
                <a:latin typeface="UTM Alter Gothic" panose="02040603050506020204" pitchFamily="18" charset="0"/>
              </a:rPr>
              <a:t>Công</a:t>
            </a:r>
            <a:r>
              <a:rPr lang="en-US" sz="1600" dirty="0">
                <a:latin typeface="UTM Alter Gothic" panose="02040603050506020204" pitchFamily="18" charset="0"/>
              </a:rPr>
              <a:t> ty </a:t>
            </a:r>
            <a:r>
              <a:rPr lang="en-US" sz="1600" dirty="0" err="1">
                <a:latin typeface="UTM Alter Gothic" panose="02040603050506020204" pitchFamily="18" charset="0"/>
              </a:rPr>
              <a:t>để</a:t>
            </a:r>
            <a:r>
              <a:rPr lang="en-US" sz="1600" dirty="0">
                <a:latin typeface="UTM Alter Gothic" panose="02040603050506020204" pitchFamily="18" charset="0"/>
              </a:rPr>
              <a:t> </a:t>
            </a:r>
            <a:r>
              <a:rPr lang="en-US" sz="1600" dirty="0" err="1">
                <a:latin typeface="UTM Alter Gothic" panose="02040603050506020204" pitchFamily="18" charset="0"/>
              </a:rPr>
              <a:t>năm</a:t>
            </a:r>
            <a:r>
              <a:rPr lang="en-US" sz="1600" dirty="0">
                <a:latin typeface="UTM Alter Gothic" panose="02040603050506020204" pitchFamily="18" charset="0"/>
              </a:rPr>
              <a:t> </a:t>
            </a:r>
            <a:r>
              <a:rPr lang="en-US" sz="1600" dirty="0" err="1">
                <a:latin typeface="UTM Alter Gothic" panose="02040603050506020204" pitchFamily="18" charset="0"/>
              </a:rPr>
              <a:t>mới</a:t>
            </a:r>
            <a:r>
              <a:rPr lang="en-US" sz="1600" dirty="0">
                <a:latin typeface="UTM Alter Gothic" panose="02040603050506020204" pitchFamily="18" charset="0"/>
              </a:rPr>
              <a:t> đ</a:t>
            </a:r>
            <a:r>
              <a:rPr lang="vi-VN" sz="1600" dirty="0">
                <a:latin typeface="UTM Alter Gothic" panose="02040603050506020204" pitchFamily="18" charset="0"/>
              </a:rPr>
              <a:t>ư</a:t>
            </a:r>
            <a:r>
              <a:rPr lang="en-US" sz="1600" dirty="0" err="1">
                <a:latin typeface="UTM Alter Gothic" panose="02040603050506020204" pitchFamily="18" charset="0"/>
              </a:rPr>
              <a:t>ợc</a:t>
            </a:r>
            <a:r>
              <a:rPr lang="en-US" sz="1600" dirty="0">
                <a:latin typeface="UTM Alter Gothic" panose="02040603050506020204" pitchFamily="18" charset="0"/>
              </a:rPr>
              <a:t> </a:t>
            </a:r>
            <a:r>
              <a:rPr lang="en-US" sz="1600" dirty="0" err="1">
                <a:latin typeface="UTM Alter Gothic" panose="02040603050506020204" pitchFamily="18" charset="0"/>
              </a:rPr>
              <a:t>vạn</a:t>
            </a:r>
            <a:r>
              <a:rPr lang="en-US" sz="1600" dirty="0">
                <a:latin typeface="UTM Alter Gothic" panose="02040603050506020204" pitchFamily="18" charset="0"/>
              </a:rPr>
              <a:t> </a:t>
            </a:r>
            <a:r>
              <a:rPr lang="en-US" sz="1600" dirty="0" err="1">
                <a:latin typeface="UTM Alter Gothic" panose="02040603050506020204" pitchFamily="18" charset="0"/>
              </a:rPr>
              <a:t>sự</a:t>
            </a:r>
            <a:r>
              <a:rPr lang="en-US" sz="1600" dirty="0">
                <a:latin typeface="UTM Alter Gothic" panose="02040603050506020204" pitchFamily="18" charset="0"/>
              </a:rPr>
              <a:t> </a:t>
            </a:r>
            <a:r>
              <a:rPr lang="en-US" sz="1600" dirty="0" err="1">
                <a:latin typeface="UTM Alter Gothic" panose="02040603050506020204" pitchFamily="18" charset="0"/>
              </a:rPr>
              <a:t>hanh</a:t>
            </a:r>
            <a:r>
              <a:rPr lang="en-US" sz="1600" dirty="0">
                <a:latin typeface="UTM Alter Gothic" panose="02040603050506020204" pitchFamily="18" charset="0"/>
              </a:rPr>
              <a:t> </a:t>
            </a:r>
            <a:r>
              <a:rPr lang="en-US" sz="1600" dirty="0" err="1">
                <a:latin typeface="UTM Alter Gothic" panose="02040603050506020204" pitchFamily="18" charset="0"/>
              </a:rPr>
              <a:t>thông</a:t>
            </a:r>
            <a:r>
              <a:rPr lang="en-US" sz="1600" dirty="0">
                <a:latin typeface="UTM Alter Gothic" panose="02040603050506020204" pitchFamily="18" charset="0"/>
              </a:rPr>
              <a:t>, </a:t>
            </a:r>
            <a:r>
              <a:rPr lang="en-US" sz="1600" dirty="0" err="1">
                <a:latin typeface="UTM Alter Gothic" panose="02040603050506020204" pitchFamily="18" charset="0"/>
              </a:rPr>
              <a:t>hoặc</a:t>
            </a:r>
            <a:r>
              <a:rPr lang="en-US" sz="1600" dirty="0">
                <a:latin typeface="UTM Alter Gothic" panose="02040603050506020204" pitchFamily="18" charset="0"/>
              </a:rPr>
              <a:t> </a:t>
            </a:r>
            <a:r>
              <a:rPr lang="en-US" sz="1600" dirty="0" err="1">
                <a:latin typeface="UTM Alter Gothic" panose="02040603050506020204" pitchFamily="18" charset="0"/>
              </a:rPr>
              <a:t>có</a:t>
            </a:r>
            <a:r>
              <a:rPr lang="en-US" sz="1600" dirty="0">
                <a:latin typeface="UTM Alter Gothic" panose="02040603050506020204" pitchFamily="18" charset="0"/>
              </a:rPr>
              <a:t> </a:t>
            </a:r>
            <a:r>
              <a:rPr lang="en-US" sz="1600" dirty="0" err="1">
                <a:latin typeface="UTM Alter Gothic" panose="02040603050506020204" pitchFamily="18" charset="0"/>
              </a:rPr>
              <a:t>thể</a:t>
            </a:r>
            <a:r>
              <a:rPr lang="en-US" sz="1600" dirty="0">
                <a:latin typeface="UTM Alter Gothic" panose="02040603050506020204" pitchFamily="18" charset="0"/>
              </a:rPr>
              <a:t> </a:t>
            </a:r>
            <a:r>
              <a:rPr lang="en-US" sz="1600" dirty="0" err="1">
                <a:latin typeface="UTM Alter Gothic" panose="02040603050506020204" pitchFamily="18" charset="0"/>
              </a:rPr>
              <a:t>dùng</a:t>
            </a:r>
            <a:r>
              <a:rPr lang="en-US" sz="1600" dirty="0">
                <a:latin typeface="UTM Alter Gothic" panose="02040603050506020204" pitchFamily="18" charset="0"/>
              </a:rPr>
              <a:t> </a:t>
            </a:r>
            <a:r>
              <a:rPr lang="en-US" sz="1600" dirty="0" err="1">
                <a:latin typeface="UTM Alter Gothic" panose="02040603050506020204" pitchFamily="18" charset="0"/>
              </a:rPr>
              <a:t>gạo</a:t>
            </a:r>
            <a:r>
              <a:rPr lang="en-US" sz="1600" dirty="0">
                <a:latin typeface="UTM Alter Gothic" panose="02040603050506020204" pitchFamily="18" charset="0"/>
              </a:rPr>
              <a:t> </a:t>
            </a:r>
            <a:r>
              <a:rPr lang="en-US" sz="1600" dirty="0" err="1">
                <a:latin typeface="UTM Alter Gothic" panose="02040603050506020204" pitchFamily="18" charset="0"/>
              </a:rPr>
              <a:t>vàng</a:t>
            </a:r>
            <a:r>
              <a:rPr lang="en-US" sz="1600" dirty="0">
                <a:latin typeface="UTM Alter Gothic" panose="02040603050506020204" pitchFamily="18" charset="0"/>
              </a:rPr>
              <a:t> </a:t>
            </a:r>
            <a:r>
              <a:rPr lang="en-US" sz="1600" dirty="0" err="1">
                <a:latin typeface="UTM Alter Gothic" panose="02040603050506020204" pitchFamily="18" charset="0"/>
              </a:rPr>
              <a:t>Thần</a:t>
            </a:r>
            <a:r>
              <a:rPr lang="en-US" sz="1600" dirty="0">
                <a:latin typeface="UTM Alter Gothic" panose="02040603050506020204" pitchFamily="18" charset="0"/>
              </a:rPr>
              <a:t> </a:t>
            </a:r>
            <a:r>
              <a:rPr lang="en-US" sz="1600" dirty="0" err="1">
                <a:latin typeface="UTM Alter Gothic" panose="02040603050506020204" pitchFamily="18" charset="0"/>
              </a:rPr>
              <a:t>Tài</a:t>
            </a:r>
            <a:r>
              <a:rPr lang="en-US" sz="1600" dirty="0">
                <a:latin typeface="UTM Alter Gothic" panose="02040603050506020204" pitchFamily="18" charset="0"/>
              </a:rPr>
              <a:t> </a:t>
            </a:r>
            <a:r>
              <a:rPr lang="en-US" sz="1600" dirty="0" err="1">
                <a:latin typeface="UTM Alter Gothic" panose="02040603050506020204" pitchFamily="18" charset="0"/>
              </a:rPr>
              <a:t>rải</a:t>
            </a:r>
            <a:r>
              <a:rPr lang="en-US" sz="1600" dirty="0">
                <a:latin typeface="UTM Alter Gothic" panose="02040603050506020204" pitchFamily="18" charset="0"/>
              </a:rPr>
              <a:t> </a:t>
            </a:r>
            <a:r>
              <a:rPr lang="en-US" sz="1600" dirty="0" err="1">
                <a:latin typeface="UTM Alter Gothic" panose="02040603050506020204" pitchFamily="18" charset="0"/>
              </a:rPr>
              <a:t>các</a:t>
            </a:r>
            <a:r>
              <a:rPr lang="en-US" sz="1600" dirty="0">
                <a:latin typeface="UTM Alter Gothic" panose="02040603050506020204" pitchFamily="18" charset="0"/>
              </a:rPr>
              <a:t> </a:t>
            </a:r>
            <a:r>
              <a:rPr lang="en-US" sz="1600" dirty="0" err="1">
                <a:latin typeface="UTM Alter Gothic" panose="02040603050506020204" pitchFamily="18" charset="0"/>
              </a:rPr>
              <a:t>góc</a:t>
            </a:r>
            <a:r>
              <a:rPr lang="en-US" sz="1600" dirty="0">
                <a:latin typeface="UTM Alter Gothic" panose="02040603050506020204" pitchFamily="18" charset="0"/>
              </a:rPr>
              <a:t> </a:t>
            </a:r>
            <a:r>
              <a:rPr lang="en-US" sz="1600" dirty="0" err="1">
                <a:latin typeface="UTM Alter Gothic" panose="02040603050506020204" pitchFamily="18" charset="0"/>
              </a:rPr>
              <a:t>nhà</a:t>
            </a:r>
            <a:r>
              <a:rPr lang="en-US" sz="1600" dirty="0">
                <a:latin typeface="UTM Alter Gothic" panose="02040603050506020204" pitchFamily="18" charset="0"/>
              </a:rPr>
              <a:t> </a:t>
            </a:r>
            <a:r>
              <a:rPr lang="en-US" sz="1600" dirty="0" err="1">
                <a:latin typeface="UTM Alter Gothic" panose="02040603050506020204" pitchFamily="18" charset="0"/>
              </a:rPr>
              <a:t>hoặc</a:t>
            </a:r>
            <a:r>
              <a:rPr lang="en-US" sz="1600" dirty="0">
                <a:latin typeface="UTM Alter Gothic" panose="02040603050506020204" pitchFamily="18" charset="0"/>
              </a:rPr>
              <a:t> </a:t>
            </a:r>
            <a:r>
              <a:rPr lang="en-US" sz="1600" dirty="0" err="1">
                <a:latin typeface="UTM Alter Gothic" panose="02040603050506020204" pitchFamily="18" charset="0"/>
              </a:rPr>
              <a:t>trước</a:t>
            </a:r>
            <a:r>
              <a:rPr lang="en-US" sz="1600" dirty="0">
                <a:latin typeface="UTM Alter Gothic" panose="02040603050506020204" pitchFamily="18" charset="0"/>
              </a:rPr>
              <a:t> </a:t>
            </a:r>
            <a:r>
              <a:rPr lang="en-US" sz="1600" dirty="0" err="1">
                <a:latin typeface="UTM Alter Gothic" panose="02040603050506020204" pitchFamily="18" charset="0"/>
              </a:rPr>
              <a:t>cửa</a:t>
            </a:r>
            <a:r>
              <a:rPr lang="en-US" sz="1600" dirty="0">
                <a:latin typeface="UTM Alter Gothic" panose="02040603050506020204" pitchFamily="18" charset="0"/>
              </a:rPr>
              <a:t> </a:t>
            </a:r>
            <a:r>
              <a:rPr lang="en-US" sz="1600" dirty="0" err="1">
                <a:latin typeface="UTM Alter Gothic" panose="02040603050506020204" pitchFamily="18" charset="0"/>
              </a:rPr>
              <a:t>để</a:t>
            </a:r>
            <a:r>
              <a:rPr lang="en-US" sz="1600" dirty="0">
                <a:latin typeface="UTM Alter Gothic" panose="02040603050506020204" pitchFamily="18" charset="0"/>
              </a:rPr>
              <a:t> </a:t>
            </a:r>
            <a:r>
              <a:rPr lang="en-US" sz="1600" dirty="0" err="1">
                <a:latin typeface="UTM Alter Gothic" panose="02040603050506020204" pitchFamily="18" charset="0"/>
              </a:rPr>
              <a:t>cân</a:t>
            </a:r>
            <a:r>
              <a:rPr lang="en-US" sz="1600" dirty="0">
                <a:latin typeface="UTM Alter Gothic" panose="02040603050506020204" pitchFamily="18" charset="0"/>
              </a:rPr>
              <a:t> </a:t>
            </a:r>
            <a:r>
              <a:rPr lang="en-US" sz="1600" dirty="0" err="1">
                <a:latin typeface="UTM Alter Gothic" panose="02040603050506020204" pitchFamily="18" charset="0"/>
              </a:rPr>
              <a:t>bằng</a:t>
            </a:r>
            <a:r>
              <a:rPr lang="en-US" sz="1600" dirty="0">
                <a:latin typeface="UTM Alter Gothic" panose="02040603050506020204" pitchFamily="18" charset="0"/>
              </a:rPr>
              <a:t> </a:t>
            </a:r>
            <a:r>
              <a:rPr lang="en-US" sz="1600" dirty="0" err="1">
                <a:latin typeface="UTM Alter Gothic" panose="02040603050506020204" pitchFamily="18" charset="0"/>
              </a:rPr>
              <a:t>Ngũ</a:t>
            </a:r>
            <a:r>
              <a:rPr lang="en-US" sz="1600" dirty="0">
                <a:latin typeface="UTM Alter Gothic" panose="02040603050506020204" pitchFamily="18" charset="0"/>
              </a:rPr>
              <a:t> </a:t>
            </a:r>
            <a:r>
              <a:rPr lang="en-US" sz="1600" dirty="0" err="1">
                <a:latin typeface="UTM Alter Gothic" panose="02040603050506020204" pitchFamily="18" charset="0"/>
              </a:rPr>
              <a:t>hành</a:t>
            </a:r>
            <a:r>
              <a:rPr lang="en-US" sz="1600" dirty="0">
                <a:latin typeface="UTM Alter Gothic" panose="02040603050506020204" pitchFamily="18" charset="0"/>
              </a:rPr>
              <a:t>, </a:t>
            </a:r>
            <a:r>
              <a:rPr lang="en-US" sz="1600" dirty="0" err="1">
                <a:latin typeface="UTM Alter Gothic" panose="02040603050506020204" pitchFamily="18" charset="0"/>
              </a:rPr>
              <a:t>tăng</a:t>
            </a:r>
            <a:r>
              <a:rPr lang="en-US" sz="1600" dirty="0">
                <a:latin typeface="UTM Alter Gothic" panose="02040603050506020204" pitchFamily="18" charset="0"/>
              </a:rPr>
              <a:t> </a:t>
            </a:r>
            <a:r>
              <a:rPr lang="en-US" sz="1600" dirty="0" err="1">
                <a:latin typeface="UTM Alter Gothic" panose="02040603050506020204" pitchFamily="18" charset="0"/>
              </a:rPr>
              <a:t>cường</a:t>
            </a:r>
            <a:r>
              <a:rPr lang="en-US" sz="1600" dirty="0">
                <a:latin typeface="UTM Alter Gothic" panose="02040603050506020204" pitchFamily="18" charset="0"/>
              </a:rPr>
              <a:t> </a:t>
            </a:r>
            <a:r>
              <a:rPr lang="en-US" sz="1600" dirty="0" err="1">
                <a:latin typeface="UTM Alter Gothic" panose="02040603050506020204" pitchFamily="18" charset="0"/>
              </a:rPr>
              <a:t>thêm</a:t>
            </a:r>
            <a:r>
              <a:rPr lang="en-US" sz="1600" dirty="0">
                <a:latin typeface="UTM Alter Gothic" panose="02040603050506020204" pitchFamily="18" charset="0"/>
              </a:rPr>
              <a:t> </a:t>
            </a:r>
            <a:r>
              <a:rPr lang="en-US" sz="1600" dirty="0" err="1">
                <a:latin typeface="UTM Alter Gothic" panose="02040603050506020204" pitchFamily="18" charset="0"/>
              </a:rPr>
              <a:t>linh</a:t>
            </a:r>
            <a:r>
              <a:rPr lang="en-US" sz="1600" dirty="0">
                <a:latin typeface="UTM Alter Gothic" panose="02040603050506020204" pitchFamily="18" charset="0"/>
              </a:rPr>
              <a:t> </a:t>
            </a:r>
            <a:r>
              <a:rPr lang="en-US" sz="1600" dirty="0" err="1">
                <a:latin typeface="UTM Alter Gothic" panose="02040603050506020204" pitchFamily="18" charset="0"/>
              </a:rPr>
              <a:t>khí</a:t>
            </a:r>
            <a:r>
              <a:rPr lang="en-US" sz="1600" dirty="0">
                <a:latin typeface="UTM Alter Gothic" panose="02040603050506020204" pitchFamily="18" charset="0"/>
              </a:rPr>
              <a:t>.</a:t>
            </a:r>
          </a:p>
          <a:p>
            <a:pPr marL="285750" indent="-285750" algn="just">
              <a:lnSpc>
                <a:spcPct val="110000"/>
              </a:lnSpc>
              <a:spcBef>
                <a:spcPts val="400"/>
              </a:spcBef>
              <a:spcAft>
                <a:spcPts val="400"/>
              </a:spcAft>
              <a:buFont typeface="Wingdings" panose="05000000000000000000" pitchFamily="2" charset="2"/>
              <a:buChar char="Ø"/>
            </a:pPr>
            <a:r>
              <a:rPr lang="vi-VN" sz="1600" dirty="0">
                <a:solidFill>
                  <a:srgbClr val="C00000"/>
                </a:solidFill>
                <a:latin typeface="UTM Alter Gothic" panose="02040603050506020204" pitchFamily="18" charset="0"/>
              </a:rPr>
              <a:t>Các đồ cần chuẩn bị và văn khấn vui lòng tra trong</a:t>
            </a:r>
            <a:r>
              <a:rPr lang="en-US" sz="1600" dirty="0">
                <a:solidFill>
                  <a:srgbClr val="C00000"/>
                </a:solidFill>
                <a:latin typeface="UTM Alter Gothic" panose="02040603050506020204" pitchFamily="18" charset="0"/>
              </a:rPr>
              <a:t> </a:t>
            </a:r>
            <a:r>
              <a:rPr lang="en-US" sz="1600" dirty="0" err="1">
                <a:solidFill>
                  <a:srgbClr val="C00000"/>
                </a:solidFill>
                <a:latin typeface="UTM Alter Gothic" panose="02040603050506020204" pitchFamily="18" charset="0"/>
              </a:rPr>
              <a:t>Phần</a:t>
            </a:r>
            <a:r>
              <a:rPr lang="vi-VN" sz="1600" dirty="0">
                <a:solidFill>
                  <a:srgbClr val="C00000"/>
                </a:solidFill>
                <a:latin typeface="UTM Alter Gothic" panose="02040603050506020204" pitchFamily="18" charset="0"/>
              </a:rPr>
              <a:t> Phụ Lục</a:t>
            </a:r>
            <a:r>
              <a:rPr lang="en-US" sz="1600" dirty="0">
                <a:solidFill>
                  <a:srgbClr val="C00000"/>
                </a:solidFill>
                <a:latin typeface="UTM Alter Gothic" panose="02040603050506020204" pitchFamily="18" charset="0"/>
              </a:rPr>
              <a:t>.</a:t>
            </a:r>
            <a:endParaRPr lang="vi-VN" sz="1600" dirty="0">
              <a:latin typeface="UTM Alter Gothic" panose="02040603050506020204" pitchFamily="18" charset="0"/>
            </a:endParaRPr>
          </a:p>
        </p:txBody>
      </p:sp>
      <p:sp>
        <p:nvSpPr>
          <p:cNvPr id="13" name="TextBox 12">
            <a:extLst>
              <a:ext uri="{FF2B5EF4-FFF2-40B4-BE49-F238E27FC236}">
                <a16:creationId xmlns:a16="http://schemas.microsoft.com/office/drawing/2014/main" id="{7C7066EC-2913-48F5-B3E8-35E5312A574B}"/>
              </a:ext>
            </a:extLst>
          </p:cNvPr>
          <p:cNvSpPr txBox="1"/>
          <p:nvPr/>
        </p:nvSpPr>
        <p:spPr>
          <a:xfrm>
            <a:off x="2209800" y="533400"/>
            <a:ext cx="3505200" cy="415498"/>
          </a:xfrm>
          <a:prstGeom prst="rect">
            <a:avLst/>
          </a:prstGeom>
          <a:noFill/>
        </p:spPr>
        <p:txBody>
          <a:bodyPr wrap="square">
            <a:spAutoFit/>
          </a:bodyPr>
          <a:lstStyle/>
          <a:p>
            <a:pPr algn="ctr" rtl="0">
              <a:spcBef>
                <a:spcPts val="0"/>
              </a:spcBef>
              <a:spcAft>
                <a:spcPts val="0"/>
              </a:spcAft>
            </a:pPr>
            <a:r>
              <a:rPr lang="en-US" sz="2100" b="1" dirty="0">
                <a:solidFill>
                  <a:srgbClr val="C00000"/>
                </a:solidFill>
                <a:latin typeface="UTM Alter Gothic" panose="02040603050506020204" pitchFamily="18" charset="0"/>
              </a:rPr>
              <a:t>LỄ TẠ THẦN/ DỌN DẸP CÔNG TY</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7" name="TextBox 16"/>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25511509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11</a:t>
            </a:fld>
            <a:endParaRPr lang="en-US" sz="1600" b="1">
              <a:solidFill>
                <a:schemeClr val="bg1"/>
              </a:solidFill>
              <a:latin typeface="UTM Alter Gothic" panose="02040603050506020204" pitchFamily="18" charset="0"/>
            </a:endParaRPr>
          </a:p>
        </p:txBody>
      </p:sp>
      <p:sp>
        <p:nvSpPr>
          <p:cNvPr id="16" name="TextBox 15">
            <a:extLst>
              <a:ext uri="{FF2B5EF4-FFF2-40B4-BE49-F238E27FC236}">
                <a16:creationId xmlns:a16="http://schemas.microsoft.com/office/drawing/2014/main" id="{162F9956-5092-493D-B562-4A62255A842C}"/>
              </a:ext>
            </a:extLst>
          </p:cNvPr>
          <p:cNvSpPr txBox="1"/>
          <p:nvPr/>
        </p:nvSpPr>
        <p:spPr>
          <a:xfrm>
            <a:off x="2286000" y="609600"/>
            <a:ext cx="3429000" cy="415498"/>
          </a:xfrm>
          <a:prstGeom prst="rect">
            <a:avLst/>
          </a:prstGeom>
          <a:noFill/>
        </p:spPr>
        <p:txBody>
          <a:bodyPr wrap="square">
            <a:spAutoFit/>
          </a:bodyPr>
          <a:lstStyle/>
          <a:p>
            <a:pPr algn="ctr" rtl="0">
              <a:spcBef>
                <a:spcPts val="0"/>
              </a:spcBef>
              <a:spcAft>
                <a:spcPts val="0"/>
              </a:spcAft>
            </a:pPr>
            <a:r>
              <a:rPr lang="en-US" sz="2100" b="1" dirty="0">
                <a:solidFill>
                  <a:srgbClr val="C00000"/>
                </a:solidFill>
                <a:latin typeface="UTM Alter Gothic" panose="02040603050506020204" pitchFamily="18" charset="0"/>
              </a:rPr>
              <a:t>NGÀY ÔNG CÔNG ÔNG TÁO</a:t>
            </a:r>
          </a:p>
        </p:txBody>
      </p:sp>
      <p:sp>
        <p:nvSpPr>
          <p:cNvPr id="17" name="TextBox 16">
            <a:extLst>
              <a:ext uri="{FF2B5EF4-FFF2-40B4-BE49-F238E27FC236}">
                <a16:creationId xmlns:a16="http://schemas.microsoft.com/office/drawing/2014/main" id="{7051D1CA-2189-40A9-8AE9-BB100F2A2AE9}"/>
              </a:ext>
            </a:extLst>
          </p:cNvPr>
          <p:cNvSpPr txBox="1"/>
          <p:nvPr/>
        </p:nvSpPr>
        <p:spPr>
          <a:xfrm>
            <a:off x="685800" y="1295400"/>
            <a:ext cx="6352308" cy="4419480"/>
          </a:xfrm>
          <a:prstGeom prst="rect">
            <a:avLst/>
          </a:prstGeom>
          <a:noFill/>
        </p:spPr>
        <p:txBody>
          <a:bodyPr wrap="square">
            <a:spAutoFit/>
          </a:bodyPr>
          <a:lstStyle/>
          <a:p>
            <a:pPr algn="just">
              <a:lnSpc>
                <a:spcPct val="170000"/>
              </a:lnSpc>
              <a:spcBef>
                <a:spcPts val="600"/>
              </a:spcBef>
              <a:spcAft>
                <a:spcPts val="600"/>
              </a:spcAft>
            </a:pPr>
            <a:r>
              <a:rPr lang="vi-VN" sz="1600" dirty="0">
                <a:solidFill>
                  <a:srgbClr val="381112"/>
                </a:solidFill>
                <a:latin typeface="UTM Alter Gothic" panose="02040603050506020204" pitchFamily="18" charset="0"/>
              </a:rPr>
              <a:t>Theo quan niệm dân gian, Lễ cúng Ông Công Ông Táo thường được cúng vào tối ngày 22 hoặc sáng ngày 23 tháng </a:t>
            </a:r>
            <a:r>
              <a:rPr lang="en-US" sz="1600" dirty="0">
                <a:solidFill>
                  <a:srgbClr val="381112"/>
                </a:solidFill>
                <a:latin typeface="UTM Alter Gothic" panose="02040603050506020204" pitchFamily="18" charset="0"/>
              </a:rPr>
              <a:t>C</a:t>
            </a:r>
            <a:r>
              <a:rPr lang="vi-VN" sz="1600" dirty="0">
                <a:solidFill>
                  <a:srgbClr val="381112"/>
                </a:solidFill>
                <a:latin typeface="UTM Alter Gothic" panose="02040603050506020204" pitchFamily="18" charset="0"/>
              </a:rPr>
              <a:t>hạp là đẹp nhất.</a:t>
            </a:r>
          </a:p>
          <a:p>
            <a:pPr marL="285750" indent="-285750" algn="just">
              <a:lnSpc>
                <a:spcPct val="17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MỨC ĐỘ CẦN THIẾT: </a:t>
            </a:r>
            <a:r>
              <a:rPr lang="en-US" sz="1600" dirty="0" err="1">
                <a:solidFill>
                  <a:srgbClr val="381112"/>
                </a:solidFill>
                <a:latin typeface="UTM Alter Gothic" panose="02040603050506020204" pitchFamily="18" charset="0"/>
              </a:rPr>
              <a:t>Cần</a:t>
            </a:r>
            <a:r>
              <a:rPr lang="en-US" sz="1600" dirty="0">
                <a:solidFill>
                  <a:srgbClr val="381112"/>
                </a:solidFill>
                <a:latin typeface="UTM Alter Gothic" panose="02040603050506020204" pitchFamily="18" charset="0"/>
              </a:rPr>
              <a:t> </a:t>
            </a:r>
            <a:r>
              <a:rPr lang="en-US" sz="1600" dirty="0" err="1">
                <a:solidFill>
                  <a:srgbClr val="381112"/>
                </a:solidFill>
                <a:latin typeface="UTM Alter Gothic" panose="02040603050506020204" pitchFamily="18" charset="0"/>
              </a:rPr>
              <a:t>thực</a:t>
            </a:r>
            <a:r>
              <a:rPr lang="en-US" sz="1600" dirty="0">
                <a:solidFill>
                  <a:srgbClr val="381112"/>
                </a:solidFill>
                <a:latin typeface="UTM Alter Gothic" panose="02040603050506020204" pitchFamily="18" charset="0"/>
              </a:rPr>
              <a:t> </a:t>
            </a:r>
            <a:r>
              <a:rPr lang="en-US" sz="1600" dirty="0" err="1">
                <a:solidFill>
                  <a:srgbClr val="381112"/>
                </a:solidFill>
                <a:latin typeface="UTM Alter Gothic" panose="02040603050506020204" pitchFamily="18" charset="0"/>
              </a:rPr>
              <a:t>hiện</a:t>
            </a:r>
            <a:r>
              <a:rPr lang="en-US" sz="1600" dirty="0">
                <a:solidFill>
                  <a:srgbClr val="381112"/>
                </a:solidFill>
                <a:latin typeface="UTM Alter Gothic" panose="02040603050506020204" pitchFamily="18" charset="0"/>
              </a:rPr>
              <a:t>.</a:t>
            </a:r>
            <a:endParaRPr lang="vi-VN" sz="1600" dirty="0">
              <a:solidFill>
                <a:srgbClr val="381112"/>
              </a:solidFill>
              <a:latin typeface="UTM Alter Gothic" panose="02040603050506020204" pitchFamily="18" charset="0"/>
            </a:endParaRPr>
          </a:p>
          <a:p>
            <a:pPr marL="285750" indent="-285750" algn="just">
              <a:lnSpc>
                <a:spcPct val="17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THỜI GIAN: </a:t>
            </a:r>
            <a:r>
              <a:rPr lang="vi-VN" sz="1600" dirty="0">
                <a:solidFill>
                  <a:srgbClr val="381112"/>
                </a:solidFill>
                <a:latin typeface="UTM Alter Gothic" panose="02040603050506020204" pitchFamily="18" charset="0"/>
              </a:rPr>
              <a:t>Giờ đẹp nhất để cúng Ông Công Ông Táo </a:t>
            </a:r>
            <a:r>
              <a:rPr lang="vi-VN" sz="1600">
                <a:solidFill>
                  <a:srgbClr val="381112"/>
                </a:solidFill>
                <a:latin typeface="UTM Alter Gothic" panose="02040603050506020204" pitchFamily="18" charset="0"/>
              </a:rPr>
              <a:t>năm 202</a:t>
            </a:r>
            <a:r>
              <a:rPr lang="en-US" sz="1600" dirty="0">
                <a:solidFill>
                  <a:srgbClr val="381112"/>
                </a:solidFill>
                <a:latin typeface="UTM Alter Gothic" panose="02040603050506020204" pitchFamily="18" charset="0"/>
              </a:rPr>
              <a:t>4</a:t>
            </a:r>
            <a:r>
              <a:rPr lang="en-US" sz="1600">
                <a:solidFill>
                  <a:srgbClr val="381112"/>
                </a:solidFill>
                <a:latin typeface="UTM Alter Gothic" panose="02040603050506020204" pitchFamily="18" charset="0"/>
              </a:rPr>
              <a:t> </a:t>
            </a:r>
            <a:r>
              <a:rPr lang="en-US" sz="1600" dirty="0">
                <a:solidFill>
                  <a:srgbClr val="381112"/>
                </a:solidFill>
                <a:latin typeface="UTM Alter Gothic" panose="02040603050506020204" pitchFamily="18" charset="0"/>
              </a:rPr>
              <a:t>r</a:t>
            </a:r>
            <a:r>
              <a:rPr lang="vi-VN" sz="1600" dirty="0">
                <a:solidFill>
                  <a:srgbClr val="381112"/>
                </a:solidFill>
                <a:latin typeface="UTM Alter Gothic" panose="02040603050506020204" pitchFamily="18" charset="0"/>
              </a:rPr>
              <a:t>ơ</a:t>
            </a:r>
            <a:r>
              <a:rPr lang="en-US" sz="1600" dirty="0" err="1">
                <a:solidFill>
                  <a:srgbClr val="381112"/>
                </a:solidFill>
                <a:latin typeface="UTM Alter Gothic" panose="02040603050506020204" pitchFamily="18" charset="0"/>
              </a:rPr>
              <a:t>i</a:t>
            </a:r>
            <a:r>
              <a:rPr lang="en-US" sz="1600" dirty="0">
                <a:solidFill>
                  <a:srgbClr val="381112"/>
                </a:solidFill>
                <a:latin typeface="UTM Alter Gothic" panose="02040603050506020204" pitchFamily="18" charset="0"/>
              </a:rPr>
              <a:t> </a:t>
            </a:r>
            <a:r>
              <a:rPr lang="en-US" sz="1600" dirty="0" err="1">
                <a:solidFill>
                  <a:srgbClr val="381112"/>
                </a:solidFill>
                <a:latin typeface="UTM Alter Gothic" panose="02040603050506020204" pitchFamily="18" charset="0"/>
              </a:rPr>
              <a:t>vào</a:t>
            </a:r>
            <a:r>
              <a:rPr lang="en-US" sz="1600" dirty="0">
                <a:solidFill>
                  <a:srgbClr val="381112"/>
                </a:solidFill>
                <a:latin typeface="UTM Alter Gothic" panose="02040603050506020204" pitchFamily="18" charset="0"/>
              </a:rPr>
              <a:t> </a:t>
            </a:r>
            <a:r>
              <a:rPr lang="en-US" sz="1600" err="1">
                <a:solidFill>
                  <a:srgbClr val="381112"/>
                </a:solidFill>
                <a:latin typeface="UTM Alter Gothic" panose="02040603050506020204" pitchFamily="18" charset="0"/>
              </a:rPr>
              <a:t>giờ</a:t>
            </a:r>
            <a:r>
              <a:rPr lang="en-US" sz="1600">
                <a:solidFill>
                  <a:srgbClr val="381112"/>
                </a:solidFill>
                <a:latin typeface="UTM Alter Gothic" panose="02040603050506020204" pitchFamily="18" charset="0"/>
              </a:rPr>
              <a:t> Tỵ</a:t>
            </a:r>
            <a:r>
              <a:rPr lang="vi-VN" sz="1600">
                <a:solidFill>
                  <a:srgbClr val="381112"/>
                </a:solidFill>
                <a:latin typeface="UTM Alter Gothic" panose="02040603050506020204" pitchFamily="18" charset="0"/>
              </a:rPr>
              <a:t> (</a:t>
            </a:r>
            <a:r>
              <a:rPr lang="en-US" sz="1600" dirty="0">
                <a:solidFill>
                  <a:srgbClr val="381112"/>
                </a:solidFill>
                <a:latin typeface="UTM Alter Gothic" panose="02040603050506020204" pitchFamily="18" charset="0"/>
              </a:rPr>
              <a:t>9</a:t>
            </a:r>
            <a:r>
              <a:rPr lang="en-US" sz="1600">
                <a:solidFill>
                  <a:srgbClr val="381112"/>
                </a:solidFill>
                <a:latin typeface="UTM Alter Gothic" panose="02040603050506020204" pitchFamily="18" charset="0"/>
              </a:rPr>
              <a:t>h </a:t>
            </a:r>
            <a:r>
              <a:rPr lang="vi-VN" sz="1600">
                <a:solidFill>
                  <a:srgbClr val="381112"/>
                </a:solidFill>
                <a:latin typeface="UTM Alter Gothic" panose="02040603050506020204" pitchFamily="18" charset="0"/>
              </a:rPr>
              <a:t>–</a:t>
            </a:r>
            <a:r>
              <a:rPr lang="en-US" sz="1600">
                <a:solidFill>
                  <a:srgbClr val="381112"/>
                </a:solidFill>
                <a:latin typeface="UTM Alter Gothic" panose="02040603050506020204" pitchFamily="18" charset="0"/>
              </a:rPr>
              <a:t> 11h</a:t>
            </a:r>
            <a:r>
              <a:rPr lang="vi-VN" sz="1600">
                <a:solidFill>
                  <a:srgbClr val="381112"/>
                </a:solidFill>
                <a:latin typeface="UTM Alter Gothic" panose="02040603050506020204" pitchFamily="18" charset="0"/>
              </a:rPr>
              <a:t>).</a:t>
            </a:r>
            <a:r>
              <a:rPr lang="en-US" sz="1600">
                <a:solidFill>
                  <a:srgbClr val="381112"/>
                </a:solidFill>
                <a:latin typeface="UTM Alter Gothic" panose="02040603050506020204" pitchFamily="18" charset="0"/>
              </a:rPr>
              <a:t> </a:t>
            </a:r>
            <a:r>
              <a:rPr lang="vi-VN" sz="1600" dirty="0">
                <a:solidFill>
                  <a:srgbClr val="381112"/>
                </a:solidFill>
                <a:latin typeface="UTM Alter Gothic" panose="02040603050506020204" pitchFamily="18" charset="0"/>
              </a:rPr>
              <a:t>Nếu gia chủ bận công việc cũng </a:t>
            </a:r>
            <a:r>
              <a:rPr lang="en-US" sz="1600" dirty="0" err="1">
                <a:solidFill>
                  <a:srgbClr val="381112"/>
                </a:solidFill>
                <a:latin typeface="UTM Alter Gothic" panose="02040603050506020204" pitchFamily="18" charset="0"/>
              </a:rPr>
              <a:t>nên</a:t>
            </a:r>
            <a:r>
              <a:rPr lang="vi-VN" sz="1600" dirty="0">
                <a:solidFill>
                  <a:srgbClr val="381112"/>
                </a:solidFill>
                <a:latin typeface="UTM Alter Gothic" panose="02040603050506020204" pitchFamily="18" charset="0"/>
              </a:rPr>
              <a:t> hoàn thành </a:t>
            </a:r>
            <a:r>
              <a:rPr lang="en-US" sz="1600" dirty="0" err="1">
                <a:solidFill>
                  <a:srgbClr val="381112"/>
                </a:solidFill>
                <a:latin typeface="UTM Alter Gothic" panose="02040603050506020204" pitchFamily="18" charset="0"/>
              </a:rPr>
              <a:t>nghi</a:t>
            </a:r>
            <a:r>
              <a:rPr lang="en-US" sz="1600" dirty="0">
                <a:solidFill>
                  <a:srgbClr val="381112"/>
                </a:solidFill>
                <a:latin typeface="UTM Alter Gothic" panose="02040603050506020204" pitchFamily="18" charset="0"/>
              </a:rPr>
              <a:t> </a:t>
            </a:r>
            <a:r>
              <a:rPr lang="en-US" sz="1600" dirty="0" err="1">
                <a:solidFill>
                  <a:srgbClr val="381112"/>
                </a:solidFill>
                <a:latin typeface="UTM Alter Gothic" panose="02040603050506020204" pitchFamily="18" charset="0"/>
              </a:rPr>
              <a:t>thức</a:t>
            </a:r>
            <a:r>
              <a:rPr lang="en-US" sz="1600" dirty="0">
                <a:solidFill>
                  <a:srgbClr val="381112"/>
                </a:solidFill>
                <a:latin typeface="UTM Alter Gothic" panose="02040603050506020204" pitchFamily="18" charset="0"/>
              </a:rPr>
              <a:t> </a:t>
            </a:r>
            <a:r>
              <a:rPr lang="vi-VN" sz="1600" dirty="0">
                <a:solidFill>
                  <a:srgbClr val="381112"/>
                </a:solidFill>
                <a:latin typeface="UTM Alter Gothic" panose="02040603050506020204" pitchFamily="18" charset="0"/>
              </a:rPr>
              <a:t>trước 12 giờ trưa 23 tháng Chạp </a:t>
            </a:r>
            <a:r>
              <a:rPr lang="en-US" sz="1600" dirty="0">
                <a:solidFill>
                  <a:srgbClr val="381112"/>
                </a:solidFill>
                <a:latin typeface="UTM Alter Gothic" panose="02040603050506020204" pitchFamily="18" charset="0"/>
              </a:rPr>
              <a:t>(</a:t>
            </a:r>
            <a:r>
              <a:rPr lang="en-US" sz="1600" dirty="0" err="1">
                <a:solidFill>
                  <a:srgbClr val="381112"/>
                </a:solidFill>
                <a:latin typeface="UTM Alter Gothic" panose="02040603050506020204" pitchFamily="18" charset="0"/>
              </a:rPr>
              <a:t>theo</a:t>
            </a:r>
            <a:r>
              <a:rPr lang="en-US" sz="1600" dirty="0">
                <a:solidFill>
                  <a:srgbClr val="381112"/>
                </a:solidFill>
                <a:latin typeface="UTM Alter Gothic" panose="02040603050506020204" pitchFamily="18" charset="0"/>
              </a:rPr>
              <a:t> </a:t>
            </a:r>
            <a:r>
              <a:rPr lang="vi-VN" sz="1600" dirty="0">
                <a:solidFill>
                  <a:srgbClr val="381112"/>
                </a:solidFill>
                <a:latin typeface="UTM Alter Gothic" panose="02040603050506020204" pitchFamily="18" charset="0"/>
              </a:rPr>
              <a:t>quan niệm </a:t>
            </a:r>
            <a:r>
              <a:rPr lang="en-US" sz="1600" dirty="0" err="1">
                <a:solidFill>
                  <a:srgbClr val="381112"/>
                </a:solidFill>
                <a:latin typeface="UTM Alter Gothic" panose="02040603050506020204" pitchFamily="18" charset="0"/>
              </a:rPr>
              <a:t>để</a:t>
            </a:r>
            <a:r>
              <a:rPr lang="en-US" sz="1600" dirty="0">
                <a:solidFill>
                  <a:srgbClr val="381112"/>
                </a:solidFill>
                <a:latin typeface="UTM Alter Gothic" panose="02040603050506020204" pitchFamily="18" charset="0"/>
              </a:rPr>
              <a:t> </a:t>
            </a:r>
            <a:r>
              <a:rPr lang="vi-VN" sz="1600" dirty="0">
                <a:solidFill>
                  <a:srgbClr val="381112"/>
                </a:solidFill>
                <a:latin typeface="UTM Alter Gothic" panose="02040603050506020204" pitchFamily="18" charset="0"/>
              </a:rPr>
              <a:t>kịp giờ để ông Táo lên </a:t>
            </a:r>
            <a:r>
              <a:rPr lang="en-US" sz="1600" dirty="0">
                <a:solidFill>
                  <a:srgbClr val="381112"/>
                </a:solidFill>
                <a:latin typeface="UTM Alter Gothic" panose="02040603050506020204" pitchFamily="18" charset="0"/>
              </a:rPr>
              <a:t>T</a:t>
            </a:r>
            <a:r>
              <a:rPr lang="vi-VN" sz="1600" dirty="0">
                <a:solidFill>
                  <a:srgbClr val="381112"/>
                </a:solidFill>
                <a:latin typeface="UTM Alter Gothic" panose="02040603050506020204" pitchFamily="18" charset="0"/>
              </a:rPr>
              <a:t>hiên đình</a:t>
            </a:r>
            <a:r>
              <a:rPr lang="en-US" sz="1600" dirty="0">
                <a:solidFill>
                  <a:srgbClr val="381112"/>
                </a:solidFill>
                <a:latin typeface="UTM Alter Gothic" panose="02040603050506020204" pitchFamily="18" charset="0"/>
              </a:rPr>
              <a:t>)</a:t>
            </a:r>
            <a:r>
              <a:rPr lang="vi-VN" sz="1600" dirty="0">
                <a:solidFill>
                  <a:srgbClr val="381112"/>
                </a:solidFill>
                <a:latin typeface="UTM Alter Gothic" panose="02040603050506020204" pitchFamily="18" charset="0"/>
              </a:rPr>
              <a:t>.</a:t>
            </a:r>
          </a:p>
          <a:p>
            <a:pPr marL="285750" indent="-285750" algn="just">
              <a:lnSpc>
                <a:spcPct val="17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HƯỚNG XUẤT HÀNH: </a:t>
            </a:r>
            <a:r>
              <a:rPr lang="vi-VN" sz="1600" dirty="0">
                <a:solidFill>
                  <a:srgbClr val="381112"/>
                </a:solidFill>
                <a:latin typeface="UTM Alter Gothic" panose="02040603050506020204" pitchFamily="18" charset="0"/>
              </a:rPr>
              <a:t>Hướng Hỷ </a:t>
            </a:r>
            <a:r>
              <a:rPr lang="en-US" sz="1600" dirty="0">
                <a:solidFill>
                  <a:srgbClr val="381112"/>
                </a:solidFill>
                <a:latin typeface="UTM Alter Gothic" panose="02040603050506020204" pitchFamily="18" charset="0"/>
              </a:rPr>
              <a:t>t</a:t>
            </a:r>
            <a:r>
              <a:rPr lang="vi-VN" sz="1600" dirty="0">
                <a:solidFill>
                  <a:srgbClr val="381112"/>
                </a:solidFill>
                <a:latin typeface="UTM Alter Gothic" panose="02040603050506020204" pitchFamily="18" charset="0"/>
              </a:rPr>
              <a:t>hần –</a:t>
            </a:r>
            <a:r>
              <a:rPr lang="en-US" sz="1600" dirty="0">
                <a:solidFill>
                  <a:srgbClr val="381112"/>
                </a:solidFill>
                <a:latin typeface="UTM Alter Gothic" panose="02040603050506020204" pitchFamily="18" charset="0"/>
              </a:rPr>
              <a:t> </a:t>
            </a:r>
            <a:r>
              <a:rPr lang="en-US" sz="1600" dirty="0" err="1">
                <a:solidFill>
                  <a:srgbClr val="381112"/>
                </a:solidFill>
                <a:latin typeface="UTM Alter Gothic" panose="02040603050506020204" pitchFamily="18" charset="0"/>
              </a:rPr>
              <a:t>Tây</a:t>
            </a:r>
            <a:r>
              <a:rPr lang="en-US" sz="1600" dirty="0">
                <a:solidFill>
                  <a:srgbClr val="381112"/>
                </a:solidFill>
                <a:latin typeface="UTM Alter Gothic" panose="02040603050506020204" pitchFamily="18" charset="0"/>
              </a:rPr>
              <a:t> Nam &amp; h</a:t>
            </a:r>
            <a:r>
              <a:rPr lang="vi-VN" sz="1600" dirty="0">
                <a:solidFill>
                  <a:srgbClr val="381112"/>
                </a:solidFill>
                <a:latin typeface="UTM Alter Gothic" panose="02040603050506020204" pitchFamily="18" charset="0"/>
              </a:rPr>
              <a:t>ướng Tài </a:t>
            </a:r>
            <a:r>
              <a:rPr lang="en-US" sz="1600" dirty="0">
                <a:solidFill>
                  <a:srgbClr val="381112"/>
                </a:solidFill>
                <a:latin typeface="UTM Alter Gothic" panose="02040603050506020204" pitchFamily="18" charset="0"/>
              </a:rPr>
              <a:t>t</a:t>
            </a:r>
            <a:r>
              <a:rPr lang="vi-VN" sz="1600" dirty="0">
                <a:solidFill>
                  <a:srgbClr val="381112"/>
                </a:solidFill>
                <a:latin typeface="UTM Alter Gothic" panose="02040603050506020204" pitchFamily="18" charset="0"/>
              </a:rPr>
              <a:t>hần </a:t>
            </a:r>
            <a:r>
              <a:rPr lang="vi-VN" sz="1600">
                <a:solidFill>
                  <a:srgbClr val="381112"/>
                </a:solidFill>
                <a:latin typeface="UTM Alter Gothic" panose="02040603050506020204" pitchFamily="18" charset="0"/>
              </a:rPr>
              <a:t>– </a:t>
            </a:r>
            <a:r>
              <a:rPr lang="en-US" sz="1600">
                <a:solidFill>
                  <a:srgbClr val="381112"/>
                </a:solidFill>
                <a:latin typeface="UTM Alter Gothic" panose="02040603050506020204" pitchFamily="18" charset="0"/>
              </a:rPr>
              <a:t>Tây Nam.</a:t>
            </a:r>
            <a:endParaRPr lang="vi-VN" sz="1600" dirty="0">
              <a:solidFill>
                <a:srgbClr val="381112"/>
              </a:solidFill>
              <a:latin typeface="UTM Alter Gothic" panose="02040603050506020204" pitchFamily="18" charset="0"/>
            </a:endParaRPr>
          </a:p>
          <a:p>
            <a:pPr marL="285750" indent="-285750" algn="just">
              <a:lnSpc>
                <a:spcPct val="17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GIỜ XUẤT HÀNH: </a:t>
            </a:r>
            <a:r>
              <a:rPr lang="vi-VN" sz="1600" dirty="0">
                <a:solidFill>
                  <a:srgbClr val="381112"/>
                </a:solidFill>
                <a:latin typeface="UTM Alter Gothic" panose="02040603050506020204" pitchFamily="18" charset="0"/>
              </a:rPr>
              <a:t>Giờ </a:t>
            </a:r>
            <a:r>
              <a:rPr lang="en-US" sz="1600" dirty="0" err="1">
                <a:solidFill>
                  <a:srgbClr val="381112"/>
                </a:solidFill>
                <a:latin typeface="UTM Alter Gothic" panose="02040603050506020204" pitchFamily="18" charset="0"/>
              </a:rPr>
              <a:t>Mão</a:t>
            </a:r>
            <a:r>
              <a:rPr lang="en-US" sz="1600" dirty="0">
                <a:solidFill>
                  <a:srgbClr val="381112"/>
                </a:solidFill>
                <a:latin typeface="UTM Alter Gothic" panose="02040603050506020204" pitchFamily="18" charset="0"/>
              </a:rPr>
              <a:t> (5h – 7h), Giờ </a:t>
            </a:r>
            <a:r>
              <a:rPr lang="en-US" sz="1600" dirty="0" err="1">
                <a:solidFill>
                  <a:srgbClr val="381112"/>
                </a:solidFill>
                <a:latin typeface="UTM Alter Gothic" panose="02040603050506020204" pitchFamily="18" charset="0"/>
              </a:rPr>
              <a:t>Tỵ</a:t>
            </a:r>
            <a:r>
              <a:rPr lang="en-US" sz="1600" dirty="0">
                <a:solidFill>
                  <a:srgbClr val="381112"/>
                </a:solidFill>
                <a:latin typeface="UTM Alter Gothic" panose="02040603050506020204" pitchFamily="18" charset="0"/>
              </a:rPr>
              <a:t> (9h – 11h), Giờ </a:t>
            </a:r>
            <a:r>
              <a:rPr lang="en-US" sz="1600" dirty="0" err="1">
                <a:solidFill>
                  <a:srgbClr val="381112"/>
                </a:solidFill>
                <a:latin typeface="UTM Alter Gothic" panose="02040603050506020204" pitchFamily="18" charset="0"/>
              </a:rPr>
              <a:t>Mùi</a:t>
            </a:r>
            <a:r>
              <a:rPr lang="en-US" sz="1600" dirty="0">
                <a:solidFill>
                  <a:srgbClr val="381112"/>
                </a:solidFill>
                <a:latin typeface="UTM Alter Gothic" panose="02040603050506020204" pitchFamily="18" charset="0"/>
              </a:rPr>
              <a:t> (13h – 15h), Giờ </a:t>
            </a:r>
            <a:r>
              <a:rPr lang="en-US" sz="1600" dirty="0" err="1">
                <a:solidFill>
                  <a:srgbClr val="381112"/>
                </a:solidFill>
                <a:latin typeface="UTM Alter Gothic" panose="02040603050506020204" pitchFamily="18" charset="0"/>
              </a:rPr>
              <a:t>Dậu</a:t>
            </a:r>
            <a:r>
              <a:rPr lang="en-US" sz="1600" dirty="0">
                <a:solidFill>
                  <a:srgbClr val="381112"/>
                </a:solidFill>
                <a:latin typeface="UTM Alter Gothic" panose="02040603050506020204" pitchFamily="18" charset="0"/>
              </a:rPr>
              <a:t> (17h – 19h), Giờ </a:t>
            </a:r>
            <a:r>
              <a:rPr lang="en-US" sz="1600" dirty="0" err="1">
                <a:solidFill>
                  <a:srgbClr val="381112"/>
                </a:solidFill>
                <a:latin typeface="UTM Alter Gothic" panose="02040603050506020204" pitchFamily="18" charset="0"/>
              </a:rPr>
              <a:t>Hợi</a:t>
            </a:r>
            <a:r>
              <a:rPr lang="en-US" sz="1600" dirty="0">
                <a:solidFill>
                  <a:srgbClr val="381112"/>
                </a:solidFill>
                <a:latin typeface="UTM Alter Gothic" panose="02040603050506020204" pitchFamily="18" charset="0"/>
              </a:rPr>
              <a:t> (21h – 23h), Giờ </a:t>
            </a:r>
            <a:r>
              <a:rPr lang="en-US" sz="1600" dirty="0" err="1">
                <a:solidFill>
                  <a:srgbClr val="381112"/>
                </a:solidFill>
                <a:latin typeface="UTM Alter Gothic" panose="02040603050506020204" pitchFamily="18" charset="0"/>
              </a:rPr>
              <a:t>Sửu</a:t>
            </a:r>
            <a:r>
              <a:rPr lang="en-US" sz="1600" dirty="0">
                <a:solidFill>
                  <a:srgbClr val="381112"/>
                </a:solidFill>
                <a:latin typeface="UTM Alter Gothic" panose="02040603050506020204" pitchFamily="18" charset="0"/>
              </a:rPr>
              <a:t> (1h – 3h).</a:t>
            </a: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5" name="TextBox 14"/>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384256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5E722CB6-67F8-4C82-BB1F-E313EDF4C8BF}"/>
              </a:ext>
            </a:extLst>
          </p:cNvPr>
          <p:cNvSpPr>
            <a:spLocks noGrp="1"/>
          </p:cNvSpPr>
          <p:nvPr>
            <p:ph sz="half" idx="2"/>
          </p:nvPr>
        </p:nvSpPr>
        <p:spPr>
          <a:xfrm>
            <a:off x="3505200" y="2209800"/>
            <a:ext cx="4191000" cy="4283075"/>
          </a:xfrm>
        </p:spPr>
        <p:txBody>
          <a:bodyPr>
            <a:noAutofit/>
          </a:bodyPr>
          <a:lstStyle/>
          <a:p>
            <a:pPr marL="0" indent="0" algn="just">
              <a:lnSpc>
                <a:spcPct val="110000"/>
              </a:lnSpc>
              <a:spcBef>
                <a:spcPts val="600"/>
              </a:spcBef>
              <a:spcAft>
                <a:spcPts val="600"/>
              </a:spcAft>
              <a:buNone/>
            </a:pPr>
            <a:r>
              <a:rPr lang="en-US" sz="1600" dirty="0">
                <a:latin typeface="UTM Alter Gothic" panose="02040603050506020204" pitchFamily="18" charset="0"/>
              </a:rPr>
              <a:t>- </a:t>
            </a:r>
            <a:r>
              <a:rPr lang="vi-VN" sz="1600" dirty="0">
                <a:latin typeface="UTM Alter Gothic" panose="02040603050506020204" pitchFamily="18" charset="0"/>
              </a:rPr>
              <a:t>1 bộ ông Công ông Táo: 3 chiếc mũ, 3 đôi giày, 3 bộ áo, 3 con cá chép giấy. Mũ ông Công có 3 chiếc: 2 mũ đàn ông và 1 mũ đàn bà. Mũ dành cho Táo ông thường có 2 cánh chuồn, mũ dành cho Táo bà không có cánh chuồn. Những chiếc mũ này được trang trí bằng các gương nhỏ hình tròn lóng lánh và dây kim tuyến và màu sắc theo ngũ hành năm. </a:t>
            </a:r>
          </a:p>
          <a:p>
            <a:pPr marL="0" indent="0" algn="just">
              <a:lnSpc>
                <a:spcPct val="110000"/>
              </a:lnSpc>
              <a:spcBef>
                <a:spcPts val="600"/>
              </a:spcBef>
              <a:spcAft>
                <a:spcPts val="600"/>
              </a:spcAft>
              <a:buNone/>
            </a:pPr>
            <a:r>
              <a:rPr lang="en-US" sz="1600" dirty="0">
                <a:latin typeface="UTM Alter Gothic" panose="02040603050506020204" pitchFamily="18" charset="0"/>
              </a:rPr>
              <a:t>- </a:t>
            </a:r>
            <a:r>
              <a:rPr lang="vi-VN" sz="1600" dirty="0">
                <a:latin typeface="UTM Alter Gothic" panose="02040603050506020204" pitchFamily="18" charset="0"/>
              </a:rPr>
              <a:t>Tiền vàng</a:t>
            </a:r>
            <a:r>
              <a:rPr lang="en-US" sz="1600" dirty="0">
                <a:latin typeface="UTM Alter Gothic" panose="02040603050506020204" pitchFamily="18" charset="0"/>
              </a:rPr>
              <a:t> (</a:t>
            </a:r>
            <a:r>
              <a:rPr lang="en-US" sz="1600" dirty="0" err="1">
                <a:latin typeface="UTM Alter Gothic" panose="02040603050506020204" pitchFamily="18" charset="0"/>
              </a:rPr>
              <a:t>tùy</a:t>
            </a:r>
            <a:r>
              <a:rPr lang="en-US" sz="1600" dirty="0">
                <a:latin typeface="UTM Alter Gothic" panose="02040603050506020204" pitchFamily="18" charset="0"/>
              </a:rPr>
              <a:t> </a:t>
            </a:r>
            <a:r>
              <a:rPr lang="en-US" sz="1600" dirty="0" err="1">
                <a:latin typeface="UTM Alter Gothic" panose="02040603050506020204" pitchFamily="18" charset="0"/>
              </a:rPr>
              <a:t>tâm</a:t>
            </a:r>
            <a:r>
              <a:rPr lang="en-US" sz="1600" dirty="0">
                <a:latin typeface="UTM Alter Gothic" panose="02040603050506020204" pitchFamily="18" charset="0"/>
              </a:rPr>
              <a:t>).</a:t>
            </a:r>
            <a:endParaRPr lang="vi-VN" sz="1600" dirty="0">
              <a:latin typeface="UTM Alter Gothic" panose="02040603050506020204" pitchFamily="18" charset="0"/>
            </a:endParaRPr>
          </a:p>
          <a:p>
            <a:pPr marL="0" indent="0" algn="just">
              <a:lnSpc>
                <a:spcPct val="110000"/>
              </a:lnSpc>
              <a:spcBef>
                <a:spcPts val="600"/>
              </a:spcBef>
              <a:spcAft>
                <a:spcPts val="600"/>
              </a:spcAft>
              <a:buNone/>
            </a:pPr>
            <a:r>
              <a:rPr lang="en-US" sz="1600" dirty="0">
                <a:latin typeface="UTM Alter Gothic" panose="02040603050506020204" pitchFamily="18" charset="0"/>
              </a:rPr>
              <a:t>- </a:t>
            </a:r>
            <a:r>
              <a:rPr lang="vi-VN" sz="1600" dirty="0">
                <a:latin typeface="UTM Alter Gothic" panose="02040603050506020204" pitchFamily="18" charset="0"/>
              </a:rPr>
              <a:t>Cá chép sống</a:t>
            </a:r>
            <a:r>
              <a:rPr lang="en-US" sz="1600" dirty="0">
                <a:latin typeface="UTM Alter Gothic" panose="02040603050506020204" pitchFamily="18" charset="0"/>
              </a:rPr>
              <a:t>.</a:t>
            </a:r>
          </a:p>
          <a:p>
            <a:pPr marL="0" indent="0" algn="just">
              <a:lnSpc>
                <a:spcPct val="110000"/>
              </a:lnSpc>
              <a:spcBef>
                <a:spcPts val="600"/>
              </a:spcBef>
              <a:spcAft>
                <a:spcPts val="600"/>
              </a:spcAft>
              <a:buNone/>
            </a:pPr>
            <a:r>
              <a:rPr lang="en-US" sz="1600" dirty="0">
                <a:latin typeface="UTM Alter Gothic" panose="02040603050506020204" pitchFamily="18" charset="0"/>
              </a:rPr>
              <a:t>- </a:t>
            </a:r>
            <a:r>
              <a:rPr lang="vi-VN" sz="1600" dirty="0">
                <a:latin typeface="UTM Alter Gothic" panose="02040603050506020204" pitchFamily="18" charset="0"/>
              </a:rPr>
              <a:t>Mâm cỗ mặn: 1 đĩa gạo, 1 đĩa muối, thịt lợn luộc hoặc gà luộc ngậm hoa hồng, 1 bát canh mọc hoặc canh măng, 1 đĩa xào thập cẩm, 1 đĩa giò, 1 đĩa xôi gấc hoặc bánh chưng, 1 đĩa chè kho, 1 đĩa hoa quả, 1 ấm trà sen, 3 chén rượu, 1 quả bưởi, 1 quả cau, lá trầu, 1 lọ hoa đào nhỏ, 1 lọ hoa cúc</a:t>
            </a:r>
            <a:r>
              <a:rPr lang="en-US" sz="1600" dirty="0">
                <a:latin typeface="UTM Alter Gothic" panose="02040603050506020204" pitchFamily="18" charset="0"/>
              </a:rPr>
              <a:t>,…</a:t>
            </a:r>
            <a:endParaRPr lang="vi-VN" sz="1600" dirty="0"/>
          </a:p>
        </p:txBody>
      </p:sp>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6553200" y="6492875"/>
            <a:ext cx="2133600" cy="365125"/>
          </a:xfrm>
        </p:spPr>
        <p:txBody>
          <a:bodyPr/>
          <a:lstStyle/>
          <a:p>
            <a:fld id="{DA59AAED-FA98-48EE-8559-0DC8EBCABFA8}" type="slidenum">
              <a:rPr lang="en-US" sz="1600" b="1" smtClean="0">
                <a:solidFill>
                  <a:schemeClr val="bg1"/>
                </a:solidFill>
                <a:latin typeface="UTM Alter Gothic" panose="02040603050506020204" pitchFamily="18" charset="0"/>
              </a:rPr>
              <a:pPr/>
              <a:t>12</a:t>
            </a:fld>
            <a:endParaRPr lang="en-US" sz="1600" b="1">
              <a:solidFill>
                <a:schemeClr val="bg1"/>
              </a:solidFill>
              <a:latin typeface="UTM Alter Gothic" panose="02040603050506020204" pitchFamily="18" charset="0"/>
            </a:endParaRPr>
          </a:p>
        </p:txBody>
      </p:sp>
      <p:sp>
        <p:nvSpPr>
          <p:cNvPr id="16" name="TextBox 15">
            <a:extLst>
              <a:ext uri="{FF2B5EF4-FFF2-40B4-BE49-F238E27FC236}">
                <a16:creationId xmlns:a16="http://schemas.microsoft.com/office/drawing/2014/main" id="{BAEBE4B8-E0F8-4C31-9FF1-FE761C1BCDA5}"/>
              </a:ext>
            </a:extLst>
          </p:cNvPr>
          <p:cNvSpPr txBox="1"/>
          <p:nvPr/>
        </p:nvSpPr>
        <p:spPr>
          <a:xfrm>
            <a:off x="914400" y="609600"/>
            <a:ext cx="5385417" cy="415498"/>
          </a:xfrm>
          <a:prstGeom prst="rect">
            <a:avLst/>
          </a:prstGeom>
          <a:noFill/>
        </p:spPr>
        <p:txBody>
          <a:bodyPr wrap="square">
            <a:spAutoFit/>
          </a:bodyPr>
          <a:lstStyle/>
          <a:p>
            <a:pPr algn="ctr"/>
            <a:r>
              <a:rPr lang="en-US" sz="2100" b="1">
                <a:solidFill>
                  <a:srgbClr val="C00000"/>
                </a:solidFill>
                <a:latin typeface="UTM Alter Gothic" panose="02040603050506020204" pitchFamily="18" charset="0"/>
              </a:rPr>
              <a:t>LỄ CÚNG ÔNG CÔNG ÔNG TÁO GỒM NHỮNG GÌ?</a:t>
            </a:r>
          </a:p>
        </p:txBody>
      </p:sp>
      <p:sp>
        <p:nvSpPr>
          <p:cNvPr id="18" name="TextBox 17">
            <a:extLst>
              <a:ext uri="{FF2B5EF4-FFF2-40B4-BE49-F238E27FC236}">
                <a16:creationId xmlns:a16="http://schemas.microsoft.com/office/drawing/2014/main" id="{6976ADD0-7961-4D39-9945-F38D91CBF979}"/>
              </a:ext>
            </a:extLst>
          </p:cNvPr>
          <p:cNvSpPr txBox="1"/>
          <p:nvPr/>
        </p:nvSpPr>
        <p:spPr>
          <a:xfrm>
            <a:off x="609600" y="1105544"/>
            <a:ext cx="6629400" cy="954172"/>
          </a:xfrm>
          <a:prstGeom prst="rect">
            <a:avLst/>
          </a:prstGeom>
          <a:noFill/>
        </p:spPr>
        <p:txBody>
          <a:bodyPr wrap="square">
            <a:spAutoFit/>
          </a:bodyPr>
          <a:lstStyle/>
          <a:p>
            <a:pPr algn="just">
              <a:lnSpc>
                <a:spcPct val="120000"/>
              </a:lnSpc>
              <a:spcBef>
                <a:spcPts val="300"/>
              </a:spcBef>
              <a:spcAft>
                <a:spcPts val="300"/>
              </a:spcAft>
            </a:pPr>
            <a:r>
              <a:rPr lang="vi-VN" sz="1600" dirty="0">
                <a:latin typeface="UTM Alter Gothic" panose="02040603050506020204" pitchFamily="18" charset="0"/>
              </a:rPr>
              <a:t>Lễ cúng ông Công ông Táo về trời không cần phải tổ chức cầu kỳ nhưng cần phải trang trọng, chu đáo, thể hiện được tấm lòng của gia chủ. Vậy lễ cúng ông Công ông Táo cần những gì, bài khấn và thời gian cúng ông Công ông Táo như thế nào?</a:t>
            </a:r>
            <a:endParaRPr lang="en-US" sz="1600" dirty="0">
              <a:latin typeface="UTM Alter Gothic" panose="02040603050506020204" pitchFamily="18" charset="0"/>
            </a:endParaRPr>
          </a:p>
        </p:txBody>
      </p:sp>
      <p:pic>
        <p:nvPicPr>
          <p:cNvPr id="20" name="Content Placeholder 19">
            <a:extLst>
              <a:ext uri="{FF2B5EF4-FFF2-40B4-BE49-F238E27FC236}">
                <a16:creationId xmlns:a16="http://schemas.microsoft.com/office/drawing/2014/main" id="{D2F8EE59-68C6-4F50-A840-3FDE9502DD4B}"/>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117565" y="2750915"/>
            <a:ext cx="3182481" cy="2386861"/>
          </a:xfrm>
        </p:spPr>
      </p:pic>
      <p:sp>
        <p:nvSpPr>
          <p:cNvPr id="22" name="TextBox 21">
            <a:extLst>
              <a:ext uri="{FF2B5EF4-FFF2-40B4-BE49-F238E27FC236}">
                <a16:creationId xmlns:a16="http://schemas.microsoft.com/office/drawing/2014/main" id="{8B5BC602-4B41-4297-B3B3-F7084013F68C}"/>
              </a:ext>
            </a:extLst>
          </p:cNvPr>
          <p:cNvSpPr txBox="1"/>
          <p:nvPr/>
        </p:nvSpPr>
        <p:spPr>
          <a:xfrm>
            <a:off x="1143000" y="5181600"/>
            <a:ext cx="1890790" cy="307777"/>
          </a:xfrm>
          <a:prstGeom prst="rect">
            <a:avLst/>
          </a:prstGeom>
          <a:noFill/>
        </p:spPr>
        <p:txBody>
          <a:bodyPr wrap="square">
            <a:spAutoFit/>
          </a:bodyPr>
          <a:lstStyle/>
          <a:p>
            <a:r>
              <a:rPr lang="en-US" sz="1400" i="1" err="1">
                <a:latin typeface="UTM Alter Gothic" panose="02040603050506020204" pitchFamily="18" charset="0"/>
              </a:rPr>
              <a:t>Ảnh</a:t>
            </a:r>
            <a:r>
              <a:rPr lang="en-US" sz="1400" i="1">
                <a:latin typeface="UTM Alter Gothic" panose="02040603050506020204" pitchFamily="18" charset="0"/>
              </a:rPr>
              <a:t> </a:t>
            </a:r>
            <a:r>
              <a:rPr lang="en-US" sz="1400" i="1" err="1">
                <a:latin typeface="UTM Alter Gothic" panose="02040603050506020204" pitchFamily="18" charset="0"/>
              </a:rPr>
              <a:t>minh</a:t>
            </a:r>
            <a:r>
              <a:rPr lang="en-US" sz="1400" i="1">
                <a:latin typeface="UTM Alter Gothic" panose="02040603050506020204" pitchFamily="18" charset="0"/>
              </a:rPr>
              <a:t> </a:t>
            </a:r>
            <a:r>
              <a:rPr lang="en-US" sz="1400" i="1" err="1">
                <a:latin typeface="UTM Alter Gothic" panose="02040603050506020204" pitchFamily="18" charset="0"/>
              </a:rPr>
              <a:t>họa</a:t>
            </a:r>
            <a:endParaRPr lang="en-US" sz="1400" i="1">
              <a:latin typeface="UTM Alter Gothic" panose="02040603050506020204" pitchFamily="18" charset="0"/>
            </a:endParaRPr>
          </a:p>
        </p:txBody>
      </p:sp>
      <p:sp>
        <p:nvSpPr>
          <p:cNvPr id="15" name="TextBox 14"/>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9" name="TextBox 18"/>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21" name="TextBox 20"/>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2861461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13</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646416C4-F5E9-4A21-A9B1-3A05B1CDBEEF}"/>
              </a:ext>
            </a:extLst>
          </p:cNvPr>
          <p:cNvSpPr txBox="1"/>
          <p:nvPr/>
        </p:nvSpPr>
        <p:spPr>
          <a:xfrm>
            <a:off x="762000" y="1219200"/>
            <a:ext cx="6248400" cy="5176866"/>
          </a:xfrm>
          <a:prstGeom prst="rect">
            <a:avLst/>
          </a:prstGeom>
          <a:noFill/>
        </p:spPr>
        <p:txBody>
          <a:bodyPr wrap="square">
            <a:spAutoFit/>
          </a:bodyPr>
          <a:lstStyle/>
          <a:p>
            <a:pPr algn="ctr">
              <a:lnSpc>
                <a:spcPct val="110000"/>
              </a:lnSpc>
              <a:spcBef>
                <a:spcPts val="300"/>
              </a:spcBef>
              <a:spcAft>
                <a:spcPts val="300"/>
              </a:spcAft>
            </a:pPr>
            <a:r>
              <a:rPr lang="vi-VN" sz="1600" b="1" dirty="0">
                <a:latin typeface="UTM Alter Gothic" panose="02040603050506020204" pitchFamily="18" charset="0"/>
              </a:rPr>
              <a:t>Nam mô A Di Đà Phật! (3 lần)</a:t>
            </a:r>
            <a:endParaRPr lang="vi-VN" sz="1600" dirty="0">
              <a:latin typeface="UTM Alter Gothic" panose="02040603050506020204" pitchFamily="18" charset="0"/>
            </a:endParaRP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Kính lạy Ngài Đông Trù Tư Mệnh Táo Phủ Thần Quân!</a:t>
            </a: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Tín chủ con là :.............</a:t>
            </a: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Ngụ tại :.......................</a:t>
            </a: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Nhằm ngày 23 tháng Chạp, tín chủ chúng con thành tâm, sửa biện hương hoa phẩm vật, xiêm hài áo mũ, nghi lễ cung trần, dâng lên trước án, dâng hiến Tôn Thần, đốt nén </a:t>
            </a:r>
            <a:r>
              <a:rPr lang="en-US" sz="1600" dirty="0">
                <a:latin typeface="UTM Alter Gothic" panose="02040603050506020204" pitchFamily="18" charset="0"/>
              </a:rPr>
              <a:t>t</a:t>
            </a:r>
            <a:r>
              <a:rPr lang="vi-VN" sz="1600" dirty="0">
                <a:latin typeface="UTM Alter Gothic" panose="02040603050506020204" pitchFamily="18" charset="0"/>
              </a:rPr>
              <a:t>âm </a:t>
            </a:r>
            <a:r>
              <a:rPr lang="en-US" sz="1600" dirty="0">
                <a:latin typeface="UTM Alter Gothic" panose="02040603050506020204" pitchFamily="18" charset="0"/>
              </a:rPr>
              <a:t>h</a:t>
            </a:r>
            <a:r>
              <a:rPr lang="vi-VN" sz="1600" dirty="0">
                <a:latin typeface="UTM Alter Gothic" panose="02040603050506020204" pitchFamily="18" charset="0"/>
              </a:rPr>
              <a:t>ương dốc lòng bái thỉnh.</a:t>
            </a:r>
            <a:endParaRPr lang="en-US" sz="1600" dirty="0">
              <a:latin typeface="UTM Alter Gothic" panose="02040603050506020204" pitchFamily="18" charset="0"/>
            </a:endParaRP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Chúng con kính mời :</a:t>
            </a: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Ngài Đông Trù Tư Mệnh Táo Phủ Thần Quân giáng lâm trước án thụ hưởng lễ vật.</a:t>
            </a: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Phỏng theo lệ cũ, Ngài là vị chủ, Ngũ Tự Gia Thần, soi xét lòng trần, Táo Quân chứng giám.</a:t>
            </a: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Trong năm sai phạm, các tội lỗi lầm, cúi xin Tôn Thần, gia ân châm chước. Ban lộc, ban phước, phù hộ toàn gia, trai gái trẻ già, an ninh khang thái.</a:t>
            </a:r>
          </a:p>
          <a:p>
            <a:pPr algn="just">
              <a:lnSpc>
                <a:spcPct val="110000"/>
              </a:lnSpc>
              <a:spcBef>
                <a:spcPts val="300"/>
              </a:spcBef>
              <a:spcAft>
                <a:spcPts val="300"/>
              </a:spcAft>
            </a:pPr>
            <a:r>
              <a:rPr lang="en-US" sz="1600">
                <a:latin typeface="UTM Alter Gothic" panose="02040603050506020204" pitchFamily="18" charset="0"/>
              </a:rPr>
              <a:t>	Giã</a:t>
            </a:r>
            <a:r>
              <a:rPr lang="vi-VN" sz="1600">
                <a:latin typeface="UTM Alter Gothic" panose="02040603050506020204" pitchFamily="18" charset="0"/>
              </a:rPr>
              <a:t>i </a:t>
            </a:r>
            <a:r>
              <a:rPr lang="vi-VN" sz="1600" dirty="0">
                <a:latin typeface="UTM Alter Gothic" panose="02040603050506020204" pitchFamily="18" charset="0"/>
              </a:rPr>
              <a:t>tấm lòng thành, cúi xin chứng giám.</a:t>
            </a:r>
            <a:r>
              <a:rPr lang="en-US" sz="1600" dirty="0">
                <a:latin typeface="UTM Alter Gothic" panose="02040603050506020204" pitchFamily="18" charset="0"/>
              </a:rPr>
              <a:t> </a:t>
            </a:r>
            <a:r>
              <a:rPr lang="vi-VN" sz="1600" dirty="0">
                <a:latin typeface="UTM Alter Gothic" panose="02040603050506020204" pitchFamily="18" charset="0"/>
              </a:rPr>
              <a:t>Cẩn cáo.</a:t>
            </a:r>
          </a:p>
          <a:p>
            <a:pPr algn="ctr">
              <a:lnSpc>
                <a:spcPct val="110000"/>
              </a:lnSpc>
              <a:spcBef>
                <a:spcPts val="300"/>
              </a:spcBef>
              <a:spcAft>
                <a:spcPts val="3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p:txBody>
      </p:sp>
      <p:sp>
        <p:nvSpPr>
          <p:cNvPr id="13" name="TextBox 12">
            <a:extLst>
              <a:ext uri="{FF2B5EF4-FFF2-40B4-BE49-F238E27FC236}">
                <a16:creationId xmlns:a16="http://schemas.microsoft.com/office/drawing/2014/main" id="{E746B63E-C7C3-4DD2-B01C-34206D5E7CE5}"/>
              </a:ext>
            </a:extLst>
          </p:cNvPr>
          <p:cNvSpPr txBox="1"/>
          <p:nvPr/>
        </p:nvSpPr>
        <p:spPr>
          <a:xfrm>
            <a:off x="1320183" y="685800"/>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NGÀY 23 THÁNG CHẠP</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7528351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14</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2B369A15-2A69-4119-91E0-85137FE4F8B2}"/>
              </a:ext>
            </a:extLst>
          </p:cNvPr>
          <p:cNvSpPr txBox="1"/>
          <p:nvPr/>
        </p:nvSpPr>
        <p:spPr>
          <a:xfrm>
            <a:off x="2362200" y="658467"/>
            <a:ext cx="3048000" cy="415498"/>
          </a:xfrm>
          <a:prstGeom prst="rect">
            <a:avLst/>
          </a:prstGeom>
          <a:noFill/>
        </p:spPr>
        <p:txBody>
          <a:bodyPr wrap="square">
            <a:spAutoFit/>
          </a:bodyPr>
          <a:lstStyle/>
          <a:p>
            <a:pPr algn="ctr" rtl="0">
              <a:spcBef>
                <a:spcPts val="0"/>
              </a:spcBef>
              <a:spcAft>
                <a:spcPts val="0"/>
              </a:spcAft>
            </a:pPr>
            <a:r>
              <a:rPr lang="en-US" sz="2100" b="1" dirty="0">
                <a:solidFill>
                  <a:srgbClr val="C00000"/>
                </a:solidFill>
                <a:latin typeface="UTM Alter Gothic" panose="02040603050506020204" pitchFamily="18" charset="0"/>
              </a:rPr>
              <a:t>LỄ TẠ MỘ CUỐI NĂM </a:t>
            </a:r>
          </a:p>
        </p:txBody>
      </p:sp>
      <p:sp>
        <p:nvSpPr>
          <p:cNvPr id="15" name="TextBox 14">
            <a:extLst>
              <a:ext uri="{FF2B5EF4-FFF2-40B4-BE49-F238E27FC236}">
                <a16:creationId xmlns:a16="http://schemas.microsoft.com/office/drawing/2014/main" id="{5520EC46-A529-4CC0-B498-146AA62C1A85}"/>
              </a:ext>
            </a:extLst>
          </p:cNvPr>
          <p:cNvSpPr txBox="1"/>
          <p:nvPr/>
        </p:nvSpPr>
        <p:spPr>
          <a:xfrm>
            <a:off x="609600" y="1143000"/>
            <a:ext cx="6629400" cy="4844468"/>
          </a:xfrm>
          <a:prstGeom prst="rect">
            <a:avLst/>
          </a:prstGeom>
          <a:noFill/>
        </p:spPr>
        <p:txBody>
          <a:bodyPr wrap="square">
            <a:spAutoFit/>
          </a:bodyPr>
          <a:lstStyle/>
          <a:p>
            <a:pPr marL="285750" indent="-285750" algn="just">
              <a:lnSpc>
                <a:spcPct val="120000"/>
              </a:lnSpc>
              <a:spcBef>
                <a:spcPts val="600"/>
              </a:spcBef>
              <a:spcAft>
                <a:spcPts val="600"/>
              </a:spcAft>
              <a:buFont typeface="Arial" panose="020B0604020202020204" pitchFamily="34" charset="0"/>
              <a:buChar char="•"/>
            </a:pPr>
            <a:r>
              <a:rPr lang="vi-VN" sz="1600" dirty="0">
                <a:latin typeface="UTM Alter Gothic" panose="02040603050506020204" pitchFamily="18" charset="0"/>
              </a:rPr>
              <a:t>Lễ tạ mộ cuối năm là một trong những nghi lễ truyền thống của người Việt để </a:t>
            </a:r>
            <a:r>
              <a:rPr lang="en-US" sz="1600" dirty="0" err="1">
                <a:latin typeface="UTM Alter Gothic" panose="02040603050506020204" pitchFamily="18" charset="0"/>
              </a:rPr>
              <a:t>tôn</a:t>
            </a:r>
            <a:r>
              <a:rPr lang="en-US" sz="1600" dirty="0">
                <a:latin typeface="UTM Alter Gothic" panose="02040603050506020204" pitchFamily="18" charset="0"/>
              </a:rPr>
              <a:t> </a:t>
            </a:r>
            <a:r>
              <a:rPr lang="en-US" sz="1600" dirty="0" err="1">
                <a:latin typeface="UTM Alter Gothic" panose="02040603050506020204" pitchFamily="18" charset="0"/>
              </a:rPr>
              <a:t>vinh</a:t>
            </a:r>
            <a:r>
              <a:rPr lang="en-US" sz="1600" dirty="0">
                <a:latin typeface="UTM Alter Gothic" panose="02040603050506020204" pitchFamily="18" charset="0"/>
              </a:rPr>
              <a:t>, </a:t>
            </a:r>
            <a:r>
              <a:rPr lang="en-US" sz="1600" dirty="0" err="1">
                <a:latin typeface="UTM Alter Gothic" panose="02040603050506020204" pitchFamily="18" charset="0"/>
              </a:rPr>
              <a:t>ghi</a:t>
            </a:r>
            <a:r>
              <a:rPr lang="en-US" sz="1600" dirty="0">
                <a:latin typeface="UTM Alter Gothic" panose="02040603050506020204" pitchFamily="18" charset="0"/>
              </a:rPr>
              <a:t> </a:t>
            </a:r>
            <a:r>
              <a:rPr lang="en-US" sz="1600" dirty="0" err="1">
                <a:latin typeface="UTM Alter Gothic" panose="02040603050506020204" pitchFamily="18" charset="0"/>
              </a:rPr>
              <a:t>nhớ</a:t>
            </a:r>
            <a:r>
              <a:rPr lang="vi-VN" sz="1600" dirty="0">
                <a:latin typeface="UTM Alter Gothic" panose="02040603050506020204" pitchFamily="18" charset="0"/>
              </a:rPr>
              <a:t> truyền thống </a:t>
            </a:r>
            <a:r>
              <a:rPr lang="en-US" sz="1600" dirty="0">
                <a:latin typeface="UTM Alter Gothic" panose="02040603050506020204" pitchFamily="18" charset="0"/>
              </a:rPr>
              <a:t>“U</a:t>
            </a:r>
            <a:r>
              <a:rPr lang="vi-VN" sz="1600" dirty="0">
                <a:latin typeface="UTM Alter Gothic" panose="02040603050506020204" pitchFamily="18" charset="0"/>
              </a:rPr>
              <a:t>ống nước nhớ nguồn</a:t>
            </a:r>
            <a:r>
              <a:rPr lang="en-US" sz="1600" dirty="0">
                <a:latin typeface="UTM Alter Gothic" panose="02040603050506020204" pitchFamily="18" charset="0"/>
              </a:rPr>
              <a:t>”</a:t>
            </a:r>
            <a:r>
              <a:rPr lang="vi-VN" sz="1600" dirty="0">
                <a:latin typeface="UTM Alter Gothic" panose="02040603050506020204" pitchFamily="18" charset="0"/>
              </a:rPr>
              <a:t> và tri ân tổ tiên</a:t>
            </a:r>
            <a:r>
              <a:rPr lang="en-US" sz="1600" dirty="0">
                <a:latin typeface="UTM Alter Gothic" panose="02040603050506020204" pitchFamily="18" charset="0"/>
              </a:rPr>
              <a:t> </a:t>
            </a:r>
            <a:r>
              <a:rPr lang="en-US" sz="1600" dirty="0" err="1">
                <a:latin typeface="UTM Alter Gothic" panose="02040603050506020204" pitchFamily="18" charset="0"/>
              </a:rPr>
              <a:t>cùng</a:t>
            </a:r>
            <a:r>
              <a:rPr lang="en-US" sz="1600" dirty="0">
                <a:latin typeface="UTM Alter Gothic" panose="02040603050506020204" pitchFamily="18" charset="0"/>
              </a:rPr>
              <a:t> </a:t>
            </a:r>
            <a:r>
              <a:rPr lang="en-US" sz="1600" dirty="0" err="1">
                <a:latin typeface="UTM Alter Gothic" panose="02040603050506020204" pitchFamily="18" charset="0"/>
              </a:rPr>
              <a:t>ch</a:t>
            </a:r>
            <a:r>
              <a:rPr lang="vi-VN" sz="1600" dirty="0">
                <a:latin typeface="UTM Alter Gothic" panose="02040603050506020204" pitchFamily="18" charset="0"/>
              </a:rPr>
              <a:t>ư</a:t>
            </a:r>
            <a:r>
              <a:rPr lang="en-US" sz="1600" dirty="0">
                <a:latin typeface="UTM Alter Gothic" panose="02040603050506020204" pitchFamily="18" charset="0"/>
              </a:rPr>
              <a:t> </a:t>
            </a:r>
            <a:r>
              <a:rPr lang="vi-VN" sz="1600" dirty="0">
                <a:latin typeface="UTM Alter Gothic" panose="02040603050506020204" pitchFamily="18" charset="0"/>
              </a:rPr>
              <a:t>vị thần linh. </a:t>
            </a:r>
          </a:p>
          <a:p>
            <a:pPr marL="285750" indent="-285750" algn="just">
              <a:lnSpc>
                <a:spcPct val="120000"/>
              </a:lnSpc>
              <a:spcBef>
                <a:spcPts val="600"/>
              </a:spcBef>
              <a:spcAft>
                <a:spcPts val="600"/>
              </a:spcAft>
              <a:buFont typeface="Arial" panose="020B0604020202020204" pitchFamily="34" charset="0"/>
              <a:buChar char="•"/>
            </a:pPr>
            <a:r>
              <a:rPr lang="vi-VN" sz="1600" dirty="0">
                <a:latin typeface="UTM Alter Gothic" panose="02040603050506020204" pitchFamily="18" charset="0"/>
              </a:rPr>
              <a:t>Lễ tạ mộ, tạ ơn gia tiên cuối năm còn nhằm tỏ lòng cảm tạ các vị thần linh đã cho gia tiên được nương nhờ đất đó, giúp gia tiên an lạc và phù hộ cho con cháu trong gia đình. </a:t>
            </a:r>
          </a:p>
          <a:p>
            <a:pPr marL="285750" indent="-285750" algn="just">
              <a:lnSpc>
                <a:spcPct val="120000"/>
              </a:lnSpc>
              <a:spcBef>
                <a:spcPts val="600"/>
              </a:spcBef>
              <a:spcAft>
                <a:spcPts val="600"/>
              </a:spcAft>
              <a:buFont typeface="Arial" panose="020B0604020202020204" pitchFamily="34" charset="0"/>
              <a:buChar char="•"/>
            </a:pPr>
            <a:r>
              <a:rPr lang="vi-VN" sz="1600" dirty="0">
                <a:latin typeface="UTM Alter Gothic" panose="02040603050506020204" pitchFamily="18" charset="0"/>
              </a:rPr>
              <a:t>Đặc biệt với những gia chủ có nhà thờ họ của dòng tộc, ngày tạ mộ sẽ đi kèm với công việc dọn dẹp nhà th</a:t>
            </a:r>
            <a:r>
              <a:rPr lang="en-US" sz="1600" dirty="0">
                <a:latin typeface="UTM Alter Gothic" panose="02040603050506020204" pitchFamily="18" charset="0"/>
              </a:rPr>
              <a:t>ờ</a:t>
            </a:r>
            <a:r>
              <a:rPr lang="vi-VN" sz="1600" dirty="0">
                <a:latin typeface="UTM Alter Gothic" panose="02040603050506020204" pitchFamily="18" charset="0"/>
              </a:rPr>
              <a:t> họ và lên hương </a:t>
            </a:r>
            <a:r>
              <a:rPr lang="en-US" sz="1600" dirty="0" err="1">
                <a:latin typeface="UTM Alter Gothic" panose="02040603050506020204" pitchFamily="18" charset="0"/>
              </a:rPr>
              <a:t>nhằm</a:t>
            </a:r>
            <a:r>
              <a:rPr lang="vi-VN" sz="1600" dirty="0">
                <a:latin typeface="UTM Alter Gothic" panose="02040603050506020204" pitchFamily="18" charset="0"/>
              </a:rPr>
              <a:t> tạ ơn tổ tiên dòng tộc </a:t>
            </a:r>
            <a:r>
              <a:rPr lang="en-US" sz="1600" dirty="0" err="1">
                <a:latin typeface="UTM Alter Gothic" panose="02040603050506020204" pitchFamily="18" charset="0"/>
              </a:rPr>
              <a:t>đã</a:t>
            </a:r>
            <a:r>
              <a:rPr lang="en-US" sz="1600" dirty="0">
                <a:latin typeface="UTM Alter Gothic" panose="02040603050506020204" pitchFamily="18" charset="0"/>
              </a:rPr>
              <a:t> </a:t>
            </a:r>
            <a:r>
              <a:rPr lang="vi-VN" sz="1600" dirty="0">
                <a:latin typeface="UTM Alter Gothic" panose="02040603050506020204" pitchFamily="18" charset="0"/>
              </a:rPr>
              <a:t>phù hộ trong năm.</a:t>
            </a:r>
          </a:p>
          <a:p>
            <a:pPr marL="285750" indent="-285750" algn="just">
              <a:lnSpc>
                <a:spcPct val="12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MỨC ĐỘ CẦN THIẾT: </a:t>
            </a:r>
            <a:r>
              <a:rPr lang="en-US" sz="1600" dirty="0">
                <a:solidFill>
                  <a:srgbClr val="381112"/>
                </a:solidFill>
                <a:latin typeface="UTM Alter Gothic" panose="02040603050506020204" pitchFamily="18" charset="0"/>
              </a:rPr>
              <a:t>N</a:t>
            </a:r>
            <a:r>
              <a:rPr lang="vi-VN" sz="1600" dirty="0">
                <a:latin typeface="UTM Alter Gothic" panose="02040603050506020204" pitchFamily="18" charset="0"/>
              </a:rPr>
              <a:t>ên làm</a:t>
            </a:r>
            <a:r>
              <a:rPr lang="en-US" sz="1600" dirty="0">
                <a:latin typeface="UTM Alter Gothic" panose="02040603050506020204" pitchFamily="18" charset="0"/>
              </a:rPr>
              <a:t>.</a:t>
            </a:r>
            <a:endParaRPr lang="vi-VN" sz="1600" dirty="0">
              <a:latin typeface="UTM Alter Gothic" panose="02040603050506020204" pitchFamily="18" charset="0"/>
            </a:endParaRPr>
          </a:p>
          <a:p>
            <a:pPr marL="285750" indent="-285750" algn="just">
              <a:lnSpc>
                <a:spcPct val="12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THỜI GIAN:</a:t>
            </a:r>
            <a:r>
              <a:rPr lang="en-US" sz="1600" b="1" dirty="0">
                <a:solidFill>
                  <a:srgbClr val="381112"/>
                </a:solidFill>
                <a:latin typeface="UTM Alter Gothic" panose="02040603050506020204" pitchFamily="18" charset="0"/>
              </a:rPr>
              <a:t> </a:t>
            </a:r>
          </a:p>
          <a:p>
            <a:pPr indent="914400" algn="just">
              <a:lnSpc>
                <a:spcPct val="120000"/>
              </a:lnSpc>
              <a:spcBef>
                <a:spcPts val="600"/>
              </a:spcBef>
              <a:spcAft>
                <a:spcPts val="600"/>
              </a:spcAft>
            </a:pPr>
            <a:r>
              <a:rPr lang="en-US" sz="1600" dirty="0">
                <a:latin typeface="UTM Alter Gothic" panose="02040603050506020204" pitchFamily="18" charset="0"/>
              </a:rPr>
              <a:t>Ngày </a:t>
            </a:r>
            <a:r>
              <a:rPr lang="en-US" sz="1600" dirty="0" err="1">
                <a:latin typeface="UTM Alter Gothic" panose="02040603050506020204" pitchFamily="18" charset="0"/>
              </a:rPr>
              <a:t>phù</a:t>
            </a:r>
            <a:r>
              <a:rPr lang="en-US" sz="1600" dirty="0">
                <a:latin typeface="UTM Alter Gothic" panose="02040603050506020204" pitchFamily="18" charset="0"/>
              </a:rPr>
              <a:t> </a:t>
            </a:r>
            <a:r>
              <a:rPr lang="en-US" sz="1600" dirty="0" err="1">
                <a:latin typeface="UTM Alter Gothic" panose="02040603050506020204" pitchFamily="18" charset="0"/>
              </a:rPr>
              <a:t>hợp</a:t>
            </a:r>
            <a:r>
              <a:rPr lang="en-US" sz="1600" dirty="0">
                <a:latin typeface="UTM Alter Gothic" panose="02040603050506020204" pitchFamily="18" charset="0"/>
              </a:rPr>
              <a:t> </a:t>
            </a:r>
            <a:r>
              <a:rPr lang="en-US" sz="1600" dirty="0" err="1">
                <a:latin typeface="UTM Alter Gothic" panose="02040603050506020204" pitchFamily="18" charset="0"/>
              </a:rPr>
              <a:t>cho</a:t>
            </a:r>
            <a:r>
              <a:rPr lang="en-US" sz="1600" dirty="0">
                <a:latin typeface="UTM Alter Gothic" panose="02040603050506020204" pitchFamily="18" charset="0"/>
              </a:rPr>
              <a:t> </a:t>
            </a:r>
            <a:r>
              <a:rPr lang="en-US" sz="1600" dirty="0" err="1">
                <a:latin typeface="UTM Alter Gothic" panose="02040603050506020204" pitchFamily="18" charset="0"/>
              </a:rPr>
              <a:t>việc</a:t>
            </a:r>
            <a:r>
              <a:rPr lang="en-US" sz="1600" dirty="0">
                <a:latin typeface="UTM Alter Gothic" panose="02040603050506020204" pitchFamily="18" charset="0"/>
              </a:rPr>
              <a:t> </a:t>
            </a:r>
            <a:r>
              <a:rPr lang="en-US" sz="1600" dirty="0" err="1">
                <a:latin typeface="UTM Alter Gothic" panose="02040603050506020204" pitchFamily="18" charset="0"/>
              </a:rPr>
              <a:t>Tạ</a:t>
            </a:r>
            <a:r>
              <a:rPr lang="en-US" sz="1600" dirty="0">
                <a:latin typeface="UTM Alter Gothic" panose="02040603050506020204" pitchFamily="18" charset="0"/>
              </a:rPr>
              <a:t> </a:t>
            </a:r>
            <a:r>
              <a:rPr lang="en-US" sz="1600" dirty="0" err="1">
                <a:latin typeface="UTM Alter Gothic" panose="02040603050506020204" pitchFamily="18" charset="0"/>
              </a:rPr>
              <a:t>Mộ</a:t>
            </a:r>
            <a:r>
              <a:rPr lang="en-US" sz="1600" dirty="0">
                <a:latin typeface="UTM Alter Gothic" panose="02040603050506020204" pitchFamily="18" charset="0"/>
              </a:rPr>
              <a:t> </a:t>
            </a:r>
            <a:r>
              <a:rPr lang="en-US" sz="1600" dirty="0" err="1">
                <a:latin typeface="UTM Alter Gothic" panose="02040603050506020204" pitchFamily="18" charset="0"/>
              </a:rPr>
              <a:t>cuối</a:t>
            </a:r>
            <a:r>
              <a:rPr lang="en-US" sz="1600" dirty="0">
                <a:latin typeface="UTM Alter Gothic" panose="02040603050506020204" pitchFamily="18" charset="0"/>
              </a:rPr>
              <a:t> </a:t>
            </a:r>
            <a:r>
              <a:rPr lang="en-US" sz="1600" dirty="0" err="1">
                <a:latin typeface="UTM Alter Gothic" panose="02040603050506020204" pitchFamily="18" charset="0"/>
              </a:rPr>
              <a:t>năm</a:t>
            </a:r>
            <a:r>
              <a:rPr lang="en-US" sz="1600">
                <a:latin typeface="UTM Alter Gothic" panose="02040603050506020204" pitchFamily="18" charset="0"/>
              </a:rPr>
              <a:t>: 25 </a:t>
            </a:r>
            <a:r>
              <a:rPr lang="vi-VN" sz="1600">
                <a:latin typeface="UTM Alter Gothic" panose="02040603050506020204" pitchFamily="18" charset="0"/>
              </a:rPr>
              <a:t>-</a:t>
            </a:r>
            <a:r>
              <a:rPr lang="en-US" sz="1600">
                <a:latin typeface="UTM Alter Gothic" panose="02040603050506020204" pitchFamily="18" charset="0"/>
              </a:rPr>
              <a:t> 29 tháng </a:t>
            </a:r>
            <a:r>
              <a:rPr lang="en-US" sz="1600" dirty="0">
                <a:latin typeface="UTM Alter Gothic" panose="02040603050506020204" pitchFamily="18" charset="0"/>
              </a:rPr>
              <a:t>C</a:t>
            </a:r>
            <a:r>
              <a:rPr lang="en-US" sz="1600">
                <a:latin typeface="UTM Alter Gothic" panose="02040603050506020204" pitchFamily="18" charset="0"/>
              </a:rPr>
              <a:t>hạp</a:t>
            </a:r>
            <a:r>
              <a:rPr lang="en-US" sz="1600" dirty="0">
                <a:latin typeface="UTM Alter Gothic" panose="02040603050506020204" pitchFamily="18" charset="0"/>
              </a:rPr>
              <a:t>.</a:t>
            </a:r>
          </a:p>
          <a:p>
            <a:pPr indent="914400" algn="just">
              <a:lnSpc>
                <a:spcPct val="120000"/>
              </a:lnSpc>
              <a:spcBef>
                <a:spcPts val="600"/>
              </a:spcBef>
              <a:spcAft>
                <a:spcPts val="600"/>
              </a:spcAft>
            </a:pPr>
            <a:r>
              <a:rPr lang="en-US" sz="1600">
                <a:latin typeface="UTM Alter Gothic" panose="02040603050506020204" pitchFamily="18" charset="0"/>
              </a:rPr>
              <a:t>Ngày 24/01 </a:t>
            </a:r>
            <a:r>
              <a:rPr lang="en-US" sz="1600" dirty="0" err="1">
                <a:latin typeface="UTM Alter Gothic" panose="02040603050506020204" pitchFamily="18" charset="0"/>
              </a:rPr>
              <a:t>tức</a:t>
            </a:r>
            <a:r>
              <a:rPr lang="en-US" sz="1600" dirty="0">
                <a:latin typeface="UTM Alter Gothic" panose="02040603050506020204" pitchFamily="18" charset="0"/>
              </a:rPr>
              <a:t> </a:t>
            </a:r>
            <a:r>
              <a:rPr lang="en-US" sz="1600" err="1">
                <a:latin typeface="UTM Alter Gothic" panose="02040603050506020204" pitchFamily="18" charset="0"/>
              </a:rPr>
              <a:t>ngày</a:t>
            </a:r>
            <a:r>
              <a:rPr lang="en-US" sz="1600">
                <a:latin typeface="UTM Alter Gothic" panose="02040603050506020204" pitchFamily="18" charset="0"/>
              </a:rPr>
              <a:t> 25  </a:t>
            </a:r>
            <a:r>
              <a:rPr lang="en-US" sz="1600" err="1">
                <a:latin typeface="UTM Alter Gothic" panose="02040603050506020204" pitchFamily="18" charset="0"/>
              </a:rPr>
              <a:t>tháng</a:t>
            </a:r>
            <a:r>
              <a:rPr lang="en-US" sz="1600">
                <a:latin typeface="UTM Alter Gothic" panose="02040603050506020204" pitchFamily="18" charset="0"/>
              </a:rPr>
              <a:t> Chạp </a:t>
            </a:r>
            <a:r>
              <a:rPr lang="en-US" sz="1600" dirty="0" err="1">
                <a:latin typeface="UTM Alter Gothic" panose="02040603050506020204" pitchFamily="18" charset="0"/>
              </a:rPr>
              <a:t>vào</a:t>
            </a:r>
            <a:r>
              <a:rPr lang="en-US" sz="1600" dirty="0">
                <a:latin typeface="UTM Alter Gothic" panose="02040603050506020204" pitchFamily="18" charset="0"/>
              </a:rPr>
              <a:t> </a:t>
            </a:r>
            <a:r>
              <a:rPr lang="en-US" sz="1600" err="1">
                <a:latin typeface="UTM Alter Gothic" panose="02040603050506020204" pitchFamily="18" charset="0"/>
              </a:rPr>
              <a:t>giờ</a:t>
            </a:r>
            <a:r>
              <a:rPr lang="en-US" sz="1600">
                <a:latin typeface="UTM Alter Gothic" panose="02040603050506020204" pitchFamily="18" charset="0"/>
              </a:rPr>
              <a:t> Thìn (7 </a:t>
            </a:r>
            <a:r>
              <a:rPr lang="vi-VN" sz="1600">
                <a:latin typeface="UTM Alter Gothic" panose="02040603050506020204" pitchFamily="18" charset="0"/>
              </a:rPr>
              <a:t>- </a:t>
            </a:r>
            <a:r>
              <a:rPr lang="en-US" sz="1600">
                <a:latin typeface="UTM Alter Gothic" panose="02040603050506020204" pitchFamily="18" charset="0"/>
              </a:rPr>
              <a:t>9h) hoặc </a:t>
            </a:r>
            <a:r>
              <a:rPr lang="en-US" sz="1600" dirty="0" err="1">
                <a:latin typeface="UTM Alter Gothic" panose="02040603050506020204" pitchFamily="18" charset="0"/>
              </a:rPr>
              <a:t>giờ</a:t>
            </a:r>
            <a:r>
              <a:rPr lang="en-US" sz="1600" dirty="0">
                <a:latin typeface="UTM Alter Gothic" panose="02040603050506020204" pitchFamily="18" charset="0"/>
              </a:rPr>
              <a:t> </a:t>
            </a:r>
            <a:r>
              <a:rPr lang="en-US" sz="1600" dirty="0" err="1">
                <a:latin typeface="UTM Alter Gothic" panose="02040603050506020204" pitchFamily="18" charset="0"/>
              </a:rPr>
              <a:t>Mùi</a:t>
            </a:r>
            <a:r>
              <a:rPr lang="en-US" sz="1600" dirty="0">
                <a:latin typeface="UTM Alter Gothic" panose="02040603050506020204" pitchFamily="18" charset="0"/>
              </a:rPr>
              <a:t> (13 </a:t>
            </a:r>
            <a:r>
              <a:rPr lang="vi-VN" sz="1600" dirty="0">
                <a:latin typeface="UTM Alter Gothic" panose="02040603050506020204" pitchFamily="18" charset="0"/>
              </a:rPr>
              <a:t>-</a:t>
            </a:r>
            <a:r>
              <a:rPr lang="en-US" sz="1600" dirty="0">
                <a:latin typeface="UTM Alter Gothic" panose="02040603050506020204" pitchFamily="18" charset="0"/>
              </a:rPr>
              <a:t> 15h).</a:t>
            </a:r>
          </a:p>
          <a:p>
            <a:pPr indent="914400" algn="just">
              <a:lnSpc>
                <a:spcPct val="120000"/>
              </a:lnSpc>
              <a:spcBef>
                <a:spcPts val="600"/>
              </a:spcBef>
              <a:spcAft>
                <a:spcPts val="600"/>
              </a:spcAft>
            </a:pPr>
            <a:r>
              <a:rPr lang="en-US" sz="1600">
                <a:latin typeface="UTM Alter Gothic" panose="02040603050506020204" pitchFamily="18" charset="0"/>
              </a:rPr>
              <a:t>Ngày 28/01 </a:t>
            </a:r>
            <a:r>
              <a:rPr lang="en-US" sz="1600" dirty="0" err="1">
                <a:latin typeface="UTM Alter Gothic" panose="02040603050506020204" pitchFamily="18" charset="0"/>
              </a:rPr>
              <a:t>tức</a:t>
            </a:r>
            <a:r>
              <a:rPr lang="en-US" sz="1600" dirty="0">
                <a:latin typeface="UTM Alter Gothic" panose="02040603050506020204" pitchFamily="18" charset="0"/>
              </a:rPr>
              <a:t> </a:t>
            </a:r>
            <a:r>
              <a:rPr lang="en-US" sz="1600" err="1">
                <a:latin typeface="UTM Alter Gothic" panose="02040603050506020204" pitchFamily="18" charset="0"/>
              </a:rPr>
              <a:t>ngày</a:t>
            </a:r>
            <a:r>
              <a:rPr lang="en-US" sz="1600">
                <a:latin typeface="UTM Alter Gothic" panose="02040603050506020204" pitchFamily="18" charset="0"/>
              </a:rPr>
              <a:t> 29 </a:t>
            </a:r>
            <a:r>
              <a:rPr lang="en-US" sz="1600" err="1">
                <a:latin typeface="UTM Alter Gothic" panose="02040603050506020204" pitchFamily="18" charset="0"/>
              </a:rPr>
              <a:t>tháng</a:t>
            </a:r>
            <a:r>
              <a:rPr lang="en-US" sz="1600">
                <a:latin typeface="UTM Alter Gothic" panose="02040603050506020204" pitchFamily="18" charset="0"/>
              </a:rPr>
              <a:t> Chạp </a:t>
            </a:r>
            <a:r>
              <a:rPr lang="en-US" sz="1600" dirty="0" err="1">
                <a:latin typeface="UTM Alter Gothic" panose="02040603050506020204" pitchFamily="18" charset="0"/>
              </a:rPr>
              <a:t>vào</a:t>
            </a:r>
            <a:r>
              <a:rPr lang="en-US" sz="1600" dirty="0">
                <a:latin typeface="UTM Alter Gothic" panose="02040603050506020204" pitchFamily="18" charset="0"/>
              </a:rPr>
              <a:t> </a:t>
            </a:r>
            <a:r>
              <a:rPr lang="en-US" sz="1600" dirty="0" err="1">
                <a:latin typeface="UTM Alter Gothic" panose="02040603050506020204" pitchFamily="18" charset="0"/>
              </a:rPr>
              <a:t>giờ</a:t>
            </a:r>
            <a:r>
              <a:rPr lang="en-US" sz="1600" dirty="0">
                <a:latin typeface="UTM Alter Gothic" panose="02040603050506020204" pitchFamily="18" charset="0"/>
              </a:rPr>
              <a:t> </a:t>
            </a:r>
            <a:r>
              <a:rPr lang="en-US" sz="1600" dirty="0" err="1">
                <a:latin typeface="UTM Alter Gothic" panose="02040603050506020204" pitchFamily="18" charset="0"/>
              </a:rPr>
              <a:t>Thìn</a:t>
            </a:r>
            <a:r>
              <a:rPr lang="en-US" sz="1600" dirty="0">
                <a:latin typeface="UTM Alter Gothic" panose="02040603050506020204" pitchFamily="18" charset="0"/>
              </a:rPr>
              <a:t> (7 </a:t>
            </a:r>
            <a:r>
              <a:rPr lang="vi-VN" sz="1600" dirty="0">
                <a:latin typeface="UTM Alter Gothic" panose="02040603050506020204" pitchFamily="18" charset="0"/>
              </a:rPr>
              <a:t>- </a:t>
            </a:r>
            <a:r>
              <a:rPr lang="en-US" sz="1600" dirty="0">
                <a:latin typeface="UTM Alter Gothic" panose="02040603050506020204" pitchFamily="18" charset="0"/>
              </a:rPr>
              <a:t>9h) </a:t>
            </a:r>
            <a:r>
              <a:rPr lang="en-US" sz="1600" dirty="0" err="1">
                <a:latin typeface="UTM Alter Gothic" panose="02040603050506020204" pitchFamily="18" charset="0"/>
              </a:rPr>
              <a:t>hoặc</a:t>
            </a:r>
            <a:r>
              <a:rPr lang="en-US" sz="1600" dirty="0">
                <a:latin typeface="UTM Alter Gothic" panose="02040603050506020204" pitchFamily="18" charset="0"/>
              </a:rPr>
              <a:t> </a:t>
            </a:r>
            <a:r>
              <a:rPr lang="en-US" sz="1600" dirty="0" err="1">
                <a:latin typeface="UTM Alter Gothic" panose="02040603050506020204" pitchFamily="18" charset="0"/>
              </a:rPr>
              <a:t>giờ</a:t>
            </a:r>
            <a:r>
              <a:rPr lang="en-US" sz="1600" dirty="0">
                <a:latin typeface="UTM Alter Gothic" panose="02040603050506020204" pitchFamily="18" charset="0"/>
              </a:rPr>
              <a:t> </a:t>
            </a:r>
            <a:r>
              <a:rPr lang="en-US" sz="1600" dirty="0" err="1">
                <a:latin typeface="UTM Alter Gothic" panose="02040603050506020204" pitchFamily="18" charset="0"/>
              </a:rPr>
              <a:t>Mùi</a:t>
            </a:r>
            <a:r>
              <a:rPr lang="en-US" sz="1600" dirty="0">
                <a:latin typeface="UTM Alter Gothic" panose="02040603050506020204" pitchFamily="18" charset="0"/>
              </a:rPr>
              <a:t> (13 </a:t>
            </a:r>
            <a:r>
              <a:rPr lang="vi-VN" sz="1600" dirty="0">
                <a:latin typeface="UTM Alter Gothic" panose="02040603050506020204" pitchFamily="18" charset="0"/>
              </a:rPr>
              <a:t>-</a:t>
            </a:r>
            <a:r>
              <a:rPr lang="en-US" sz="1600" dirty="0">
                <a:latin typeface="UTM Alter Gothic" panose="02040603050506020204" pitchFamily="18" charset="0"/>
              </a:rPr>
              <a:t> 15h).</a:t>
            </a:r>
          </a:p>
          <a:p>
            <a:pPr marL="285750" indent="-285750" algn="just">
              <a:lnSpc>
                <a:spcPct val="120000"/>
              </a:lnSpc>
              <a:spcBef>
                <a:spcPts val="600"/>
              </a:spcBef>
              <a:spcAft>
                <a:spcPts val="600"/>
              </a:spcAft>
              <a:buFont typeface="Wingdings" panose="05000000000000000000" pitchFamily="2" charset="2"/>
              <a:buChar char="Ø"/>
            </a:pPr>
            <a:r>
              <a:rPr lang="vi-VN" sz="1600" b="1">
                <a:solidFill>
                  <a:srgbClr val="381112"/>
                </a:solidFill>
                <a:latin typeface="UTM Alter Gothic" panose="02040603050506020204" pitchFamily="18" charset="0"/>
              </a:rPr>
              <a:t>LƯU </a:t>
            </a:r>
            <a:r>
              <a:rPr lang="vi-VN" sz="1600" b="1" dirty="0">
                <a:solidFill>
                  <a:srgbClr val="381112"/>
                </a:solidFill>
                <a:latin typeface="UTM Alter Gothic" panose="02040603050506020204" pitchFamily="18" charset="0"/>
              </a:rPr>
              <a:t>Ý: </a:t>
            </a:r>
            <a:r>
              <a:rPr lang="vi-VN" sz="1600" dirty="0">
                <a:latin typeface="UTM Alter Gothic" panose="02040603050506020204" pitchFamily="18" charset="0"/>
              </a:rPr>
              <a:t>ngày Tạ Mộ </a:t>
            </a:r>
            <a:r>
              <a:rPr lang="en-US" sz="1600" dirty="0" err="1">
                <a:latin typeface="UTM Alter Gothic" panose="02040603050506020204" pitchFamily="18" charset="0"/>
              </a:rPr>
              <a:t>cuối</a:t>
            </a:r>
            <a:r>
              <a:rPr lang="en-US" sz="1600" dirty="0">
                <a:latin typeface="UTM Alter Gothic" panose="02040603050506020204" pitchFamily="18" charset="0"/>
              </a:rPr>
              <a:t> </a:t>
            </a:r>
            <a:r>
              <a:rPr lang="en-US" sz="1600" dirty="0" err="1">
                <a:latin typeface="UTM Alter Gothic" panose="02040603050506020204" pitchFamily="18" charset="0"/>
              </a:rPr>
              <a:t>năm</a:t>
            </a:r>
            <a:r>
              <a:rPr lang="en-US" sz="1600" dirty="0">
                <a:latin typeface="UTM Alter Gothic" panose="02040603050506020204" pitchFamily="18" charset="0"/>
              </a:rPr>
              <a:t> </a:t>
            </a:r>
            <a:r>
              <a:rPr lang="vi-VN" sz="1600" dirty="0">
                <a:latin typeface="UTM Alter Gothic" panose="02040603050506020204" pitchFamily="18" charset="0"/>
              </a:rPr>
              <a:t>khác </a:t>
            </a:r>
            <a:r>
              <a:rPr lang="en-US" sz="1600" dirty="0" err="1">
                <a:latin typeface="UTM Alter Gothic" panose="02040603050506020204" pitchFamily="18" charset="0"/>
              </a:rPr>
              <a:t>với</a:t>
            </a:r>
            <a:r>
              <a:rPr lang="en-US" sz="1600" dirty="0">
                <a:latin typeface="UTM Alter Gothic" panose="02040603050506020204" pitchFamily="18" charset="0"/>
              </a:rPr>
              <a:t> </a:t>
            </a:r>
            <a:r>
              <a:rPr lang="en-US" sz="1600" dirty="0" err="1">
                <a:latin typeface="UTM Alter Gothic" panose="02040603050506020204" pitchFamily="18" charset="0"/>
              </a:rPr>
              <a:t>ngày</a:t>
            </a:r>
            <a:r>
              <a:rPr lang="en-US" sz="1600" dirty="0">
                <a:latin typeface="UTM Alter Gothic" panose="02040603050506020204" pitchFamily="18" charset="0"/>
              </a:rPr>
              <a:t> </a:t>
            </a:r>
            <a:r>
              <a:rPr lang="en-US" sz="1600" dirty="0" err="1">
                <a:latin typeface="UTM Alter Gothic" panose="02040603050506020204" pitchFamily="18" charset="0"/>
              </a:rPr>
              <a:t>tiết</a:t>
            </a:r>
            <a:r>
              <a:rPr lang="en-US" sz="1600" dirty="0">
                <a:latin typeface="UTM Alter Gothic" panose="02040603050506020204" pitchFamily="18" charset="0"/>
              </a:rPr>
              <a:t> </a:t>
            </a:r>
            <a:r>
              <a:rPr lang="vi-VN" sz="1600" dirty="0">
                <a:latin typeface="UTM Alter Gothic" panose="02040603050506020204" pitchFamily="18" charset="0"/>
              </a:rPr>
              <a:t>Thanh Minh.</a:t>
            </a: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3" name="TextBox 12"/>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4" name="TextBox 13"/>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2384246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15</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646416C4-F5E9-4A21-A9B1-3A05B1CDBEEF}"/>
              </a:ext>
            </a:extLst>
          </p:cNvPr>
          <p:cNvSpPr txBox="1"/>
          <p:nvPr/>
        </p:nvSpPr>
        <p:spPr>
          <a:xfrm>
            <a:off x="240991" y="673179"/>
            <a:ext cx="7391400" cy="6032421"/>
          </a:xfrm>
          <a:prstGeom prst="rect">
            <a:avLst/>
          </a:prstGeom>
          <a:noFill/>
        </p:spPr>
        <p:txBody>
          <a:bodyPr wrap="square">
            <a:spAutoFit/>
          </a:bodyPr>
          <a:lstStyle/>
          <a:p>
            <a:pPr algn="ctr">
              <a:spcBef>
                <a:spcPts val="200"/>
              </a:spcBef>
              <a:spcAft>
                <a:spcPts val="200"/>
              </a:spcAft>
            </a:pPr>
            <a:r>
              <a:rPr lang="vi-VN" sz="1600" b="1" dirty="0">
                <a:latin typeface="UTM Alter Gothic" panose="02040603050506020204" pitchFamily="18" charset="0"/>
              </a:rPr>
              <a:t>Nam mô A Di Đà Phật! (3 lần)</a:t>
            </a: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lạy chín phương Trời, mười phương Chư Phật, Chư Phật mười phương</a:t>
            </a: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ngài </a:t>
            </a:r>
            <a:r>
              <a:rPr lang="vi-VN" sz="1600">
                <a:latin typeface="UTM Alter Gothic" panose="02040603050506020204" pitchFamily="18" charset="0"/>
              </a:rPr>
              <a:t>Địa </a:t>
            </a:r>
            <a:r>
              <a:rPr lang="en-US" sz="1600">
                <a:latin typeface="UTM Alter Gothic" panose="02040603050506020204" pitchFamily="18" charset="0"/>
              </a:rPr>
              <a:t>T</a:t>
            </a:r>
            <a:r>
              <a:rPr lang="vi-VN" sz="1600">
                <a:latin typeface="UTM Alter Gothic" panose="02040603050506020204" pitchFamily="18" charset="0"/>
              </a:rPr>
              <a:t>ạng </a:t>
            </a:r>
            <a:r>
              <a:rPr lang="en-US" sz="1600" dirty="0">
                <a:latin typeface="UTM Alter Gothic" panose="02040603050506020204" pitchFamily="18" charset="0"/>
              </a:rPr>
              <a:t>V</a:t>
            </a:r>
            <a:r>
              <a:rPr lang="vi-VN" sz="1600">
                <a:latin typeface="UTM Alter Gothic" panose="02040603050506020204" pitchFamily="18" charset="0"/>
              </a:rPr>
              <a:t>ương </a:t>
            </a:r>
            <a:r>
              <a:rPr lang="en-US" sz="1600" dirty="0">
                <a:latin typeface="UTM Alter Gothic" panose="02040603050506020204" pitchFamily="18" charset="0"/>
              </a:rPr>
              <a:t>B</a:t>
            </a:r>
            <a:r>
              <a:rPr lang="vi-VN" sz="1600">
                <a:latin typeface="UTM Alter Gothic" panose="02040603050506020204" pitchFamily="18" charset="0"/>
              </a:rPr>
              <a:t>ồ </a:t>
            </a:r>
            <a:r>
              <a:rPr lang="en-US" sz="1600" dirty="0">
                <a:latin typeface="UTM Alter Gothic" panose="02040603050506020204" pitchFamily="18" charset="0"/>
              </a:rPr>
              <a:t>T</a:t>
            </a:r>
            <a:r>
              <a:rPr lang="vi-VN" sz="1600">
                <a:latin typeface="UTM Alter Gothic" panose="02040603050506020204" pitchFamily="18" charset="0"/>
              </a:rPr>
              <a:t>át</a:t>
            </a:r>
            <a:r>
              <a:rPr lang="vi-VN" sz="1600" dirty="0">
                <a:latin typeface="UTM Alter Gothic" panose="02040603050506020204" pitchFamily="18" charset="0"/>
              </a:rPr>
              <a:t>.</a:t>
            </a:r>
            <a:endParaRPr lang="en-US" sz="1600" dirty="0">
              <a:latin typeface="UTM Alter Gothic" panose="02040603050506020204" pitchFamily="18" charset="0"/>
            </a:endParaRP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ngài Kim Niên Đương cai Thái Tuế Chí đức Tôn thần, Kim niên hành binh, Công tào Phán quan.</a:t>
            </a:r>
            <a:endParaRPr lang="en-US" sz="1600" dirty="0">
              <a:latin typeface="UTM Alter Gothic" panose="02040603050506020204" pitchFamily="18" charset="0"/>
            </a:endParaRP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ngài Bản cảnh Thành Hoàng Chư vị Đại Vương quản cai nơi nghĩa trang.</a:t>
            </a: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Ngài Bản xứ Thần linh Thổ địa Tôn thần.</a:t>
            </a: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các ngài Ngũ phương, Ngũ thổ Long Mạch Tôn thần, các ngài Tiền Chu tước, Hậu Huyền Vũ, Tả Thanh Long, Hữu Bạch Hổ cùng liệt vị Tôn Thần cai quản trong nơi nghĩa trang này.</a:t>
            </a:r>
            <a:r>
              <a:rPr lang="en-US" sz="1600">
                <a:latin typeface="UTM Alter Gothic" panose="02040603050506020204" pitchFamily="18" charset="0"/>
              </a:rPr>
              <a:t>	</a:t>
            </a:r>
          </a:p>
          <a:p>
            <a:pPr>
              <a:spcBef>
                <a:spcPts val="200"/>
              </a:spcBef>
              <a:spcAft>
                <a:spcPts val="200"/>
              </a:spcAft>
            </a:pPr>
            <a:r>
              <a:rPr lang="en-US" sz="1600">
                <a:latin typeface="UTM Alter Gothic" panose="02040603050506020204" pitchFamily="18" charset="0"/>
              </a:rPr>
              <a:t>                  </a:t>
            </a:r>
            <a:r>
              <a:rPr lang="vi-VN" sz="1600">
                <a:latin typeface="UTM Alter Gothic" panose="02040603050506020204" pitchFamily="18" charset="0"/>
              </a:rPr>
              <a:t>Con </a:t>
            </a:r>
            <a:r>
              <a:rPr lang="vi-VN" sz="1600" dirty="0">
                <a:latin typeface="UTM Alter Gothic" panose="02040603050506020204" pitchFamily="18" charset="0"/>
              </a:rPr>
              <a:t>kính lạy hương linh cụ:…………………..</a:t>
            </a:r>
            <a:r>
              <a:rPr lang="en-US" sz="1600" dirty="0">
                <a:latin typeface="UTM Alter Gothic" panose="02040603050506020204" pitchFamily="18" charset="0"/>
              </a:rPr>
              <a:t>(</a:t>
            </a:r>
            <a:r>
              <a:rPr lang="en-US" sz="1600" dirty="0" err="1">
                <a:latin typeface="UTM Alter Gothic" panose="02040603050506020204" pitchFamily="18" charset="0"/>
              </a:rPr>
              <a:t>tên</a:t>
            </a:r>
            <a:r>
              <a:rPr lang="en-US" sz="1600" dirty="0">
                <a:latin typeface="UTM Alter Gothic" panose="02040603050506020204" pitchFamily="18" charset="0"/>
              </a:rPr>
              <a:t> </a:t>
            </a:r>
            <a:r>
              <a:rPr lang="en-US" sz="1600" dirty="0" err="1">
                <a:latin typeface="UTM Alter Gothic" panose="02040603050506020204" pitchFamily="18" charset="0"/>
              </a:rPr>
              <a:t>vong</a:t>
            </a:r>
            <a:r>
              <a:rPr lang="en-US" sz="1600" dirty="0">
                <a:latin typeface="UTM Alter Gothic" panose="02040603050506020204" pitchFamily="18" charset="0"/>
              </a:rPr>
              <a:t> </a:t>
            </a:r>
            <a:r>
              <a:rPr lang="en-US" sz="1600" dirty="0" err="1">
                <a:latin typeface="UTM Alter Gothic" panose="02040603050506020204" pitchFamily="18" charset="0"/>
              </a:rPr>
              <a:t>linh</a:t>
            </a:r>
            <a:r>
              <a:rPr lang="en-US" sz="1600" dirty="0">
                <a:latin typeface="UTM Alter Gothic" panose="02040603050506020204" pitchFamily="18" charset="0"/>
              </a:rPr>
              <a:t>).</a:t>
            </a: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Hôm nay là ngày…..... tháng Chạp, năm cũ sắp qua, năm mới sắp đến.</a:t>
            </a: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Tín chủ (chúng) con là:…………..</a:t>
            </a: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Ngụ tại:…………..</a:t>
            </a:r>
            <a:r>
              <a:rPr lang="en-US" sz="1600" dirty="0">
                <a:latin typeface="UTM Alter Gothic" panose="02040603050506020204" pitchFamily="18" charset="0"/>
              </a:rPr>
              <a:t> </a:t>
            </a:r>
            <a:r>
              <a:rPr lang="vi-VN" sz="1600" dirty="0">
                <a:latin typeface="UTM Alter Gothic" panose="02040603050506020204" pitchFamily="18" charset="0"/>
              </a:rPr>
              <a:t>Chúng con sắm sanh phẩm vật, hương hoa trà </a:t>
            </a:r>
            <a:r>
              <a:rPr lang="vi-VN" sz="1600">
                <a:latin typeface="UTM Alter Gothic" panose="02040603050506020204" pitchFamily="18" charset="0"/>
              </a:rPr>
              <a:t>quả,</a:t>
            </a:r>
            <a:r>
              <a:rPr lang="en-US" sz="1600">
                <a:latin typeface="UTM Alter Gothic" panose="02040603050506020204" pitchFamily="18" charset="0"/>
              </a:rPr>
              <a:t> </a:t>
            </a:r>
            <a:r>
              <a:rPr lang="vi-VN" sz="1600">
                <a:latin typeface="UTM Alter Gothic" panose="02040603050506020204" pitchFamily="18" charset="0"/>
              </a:rPr>
              <a:t>kim </a:t>
            </a:r>
            <a:r>
              <a:rPr lang="vi-VN" sz="1600" dirty="0">
                <a:latin typeface="UTM Alter Gothic" panose="02040603050506020204" pitchFamily="18" charset="0"/>
              </a:rPr>
              <a:t>ngân tài mã, dâng hiến trình cáo Tôn thần.</a:t>
            </a: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Kính rước vong linh bản gia tiên tổ chúng con là:...............</a:t>
            </a:r>
            <a:endParaRPr lang="en-US" sz="1600" dirty="0">
              <a:latin typeface="UTM Alter Gothic" panose="02040603050506020204" pitchFamily="18" charset="0"/>
            </a:endParaRP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Kỵ nhật là…</a:t>
            </a:r>
            <a:r>
              <a:rPr lang="en-US" sz="1600" dirty="0">
                <a:latin typeface="UTM Alter Gothic" panose="02040603050506020204" pitchFamily="18" charset="0"/>
              </a:rPr>
              <a:t>   </a:t>
            </a:r>
            <a:r>
              <a:rPr lang="vi-VN" sz="1600" dirty="0">
                <a:latin typeface="UTM Alter Gothic" panose="02040603050506020204" pitchFamily="18" charset="0"/>
              </a:rPr>
              <a:t>Có phần mộ táng tại…………</a:t>
            </a:r>
            <a:endParaRPr lang="en-US" sz="1600" dirty="0">
              <a:latin typeface="UTM Alter Gothic" panose="02040603050506020204" pitchFamily="18" charset="0"/>
            </a:endParaRPr>
          </a:p>
          <a:p>
            <a:pPr algn="just">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Được về với gia đình đón mừng năm mới, để cho cháu con được phụng sự trong tiết xuân thiên, báo đáp ân thâm, tỏ lòng hiếu kính. Cúi xin Tôn thần, Phủ thùy doãn hứa.</a:t>
            </a:r>
            <a:endParaRPr lang="en-US" sz="1600" dirty="0">
              <a:latin typeface="UTM Alter Gothic" panose="02040603050506020204" pitchFamily="18" charset="0"/>
            </a:endParaRPr>
          </a:p>
          <a:p>
            <a:pPr algn="just">
              <a:spcBef>
                <a:spcPts val="200"/>
              </a:spcBef>
              <a:spcAft>
                <a:spcPts val="200"/>
              </a:spcAft>
            </a:pPr>
            <a:r>
              <a:rPr lang="en-US" sz="1600">
                <a:latin typeface="UTM Alter Gothic" panose="02040603050506020204" pitchFamily="18" charset="0"/>
              </a:rPr>
              <a:t>                  Â</a:t>
            </a:r>
            <a:r>
              <a:rPr lang="vi-VN" sz="1600">
                <a:latin typeface="UTM Alter Gothic" panose="02040603050506020204" pitchFamily="18" charset="0"/>
              </a:rPr>
              <a:t>m </a:t>
            </a:r>
            <a:r>
              <a:rPr lang="vi-VN" sz="1600" dirty="0">
                <a:latin typeface="UTM Alter Gothic" panose="02040603050506020204" pitchFamily="18" charset="0"/>
              </a:rPr>
              <a:t>dương cách trở</a:t>
            </a:r>
            <a:r>
              <a:rPr lang="en-US" sz="1600" dirty="0">
                <a:latin typeface="UTM Alter Gothic" panose="02040603050506020204" pitchFamily="18" charset="0"/>
              </a:rPr>
              <a:t> </a:t>
            </a:r>
            <a:r>
              <a:rPr lang="vi-VN" sz="1600" dirty="0">
                <a:latin typeface="UTM Alter Gothic" panose="02040603050506020204" pitchFamily="18" charset="0"/>
              </a:rPr>
              <a:t>Bát nước nén hương.</a:t>
            </a:r>
            <a:r>
              <a:rPr lang="en-US" sz="1600" dirty="0">
                <a:latin typeface="UTM Alter Gothic" panose="02040603050506020204" pitchFamily="18" charset="0"/>
              </a:rPr>
              <a:t> </a:t>
            </a:r>
            <a:r>
              <a:rPr lang="vi-VN" sz="1600" dirty="0">
                <a:latin typeface="UTM Alter Gothic" panose="02040603050506020204" pitchFamily="18" charset="0"/>
              </a:rPr>
              <a:t>Thành tâm kính lễ</a:t>
            </a:r>
            <a:r>
              <a:rPr lang="en-US" sz="1600" dirty="0">
                <a:latin typeface="UTM Alter Gothic" panose="02040603050506020204" pitchFamily="18" charset="0"/>
              </a:rPr>
              <a:t> </a:t>
            </a:r>
            <a:r>
              <a:rPr lang="vi-VN" sz="1600" dirty="0">
                <a:latin typeface="UTM Alter Gothic" panose="02040603050506020204" pitchFamily="18" charset="0"/>
              </a:rPr>
              <a:t>Cúi xin chứng giám</a:t>
            </a:r>
            <a:r>
              <a:rPr lang="en-US" sz="1600" dirty="0">
                <a:latin typeface="UTM Alter Gothic" panose="02040603050506020204" pitchFamily="18" charset="0"/>
              </a:rPr>
              <a:t> </a:t>
            </a:r>
            <a:r>
              <a:rPr lang="vi-VN" sz="1600" dirty="0">
                <a:latin typeface="UTM Alter Gothic" panose="02040603050506020204" pitchFamily="18" charset="0"/>
              </a:rPr>
              <a:t>Phù hộ độ trì</a:t>
            </a:r>
            <a:r>
              <a:rPr lang="en-US" sz="1600" dirty="0">
                <a:latin typeface="UTM Alter Gothic" panose="02040603050506020204" pitchFamily="18" charset="0"/>
              </a:rPr>
              <a:t>.</a:t>
            </a:r>
          </a:p>
          <a:p>
            <a:pPr algn="ctr">
              <a:spcBef>
                <a:spcPts val="200"/>
              </a:spcBef>
              <a:spcAft>
                <a:spcPts val="2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p:txBody>
      </p:sp>
      <p:sp>
        <p:nvSpPr>
          <p:cNvPr id="13" name="TextBox 12">
            <a:extLst>
              <a:ext uri="{FF2B5EF4-FFF2-40B4-BE49-F238E27FC236}">
                <a16:creationId xmlns:a16="http://schemas.microsoft.com/office/drawing/2014/main" id="{E746B63E-C7C3-4DD2-B01C-34206D5E7CE5}"/>
              </a:ext>
            </a:extLst>
          </p:cNvPr>
          <p:cNvSpPr txBox="1"/>
          <p:nvPr/>
        </p:nvSpPr>
        <p:spPr>
          <a:xfrm>
            <a:off x="1243982" y="152400"/>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TẠ MỘ</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1394998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16</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588C7681-4F99-4514-A9B3-EB1795F023F8}"/>
              </a:ext>
            </a:extLst>
          </p:cNvPr>
          <p:cNvSpPr txBox="1"/>
          <p:nvPr/>
        </p:nvSpPr>
        <p:spPr>
          <a:xfrm>
            <a:off x="533400" y="749098"/>
            <a:ext cx="6858000" cy="5956502"/>
          </a:xfrm>
          <a:prstGeom prst="rect">
            <a:avLst/>
          </a:prstGeom>
          <a:noFill/>
        </p:spPr>
        <p:txBody>
          <a:bodyPr wrap="square">
            <a:spAutoFit/>
          </a:bodyPr>
          <a:lstStyle/>
          <a:p>
            <a:pPr algn="ctr">
              <a:lnSpc>
                <a:spcPct val="95000"/>
              </a:lnSpc>
              <a:spcBef>
                <a:spcPts val="200"/>
              </a:spcBef>
              <a:spcAft>
                <a:spcPts val="200"/>
              </a:spcAft>
            </a:pPr>
            <a:r>
              <a:rPr lang="vi-VN" sz="1600" b="1" dirty="0">
                <a:latin typeface="UTM Alter Gothic" panose="02040603050506020204" pitchFamily="18" charset="0"/>
              </a:rPr>
              <a:t>Nam mô A Di Đà Phật! (3 lần)</a:t>
            </a: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chín phương trời, mười phương chư Phật, chư Phật mười phương.</a:t>
            </a:r>
            <a:endParaRPr lang="en-US" sz="1600" dirty="0">
              <a:latin typeface="UTM Alter Gothic" panose="02040603050506020204" pitchFamily="18" charset="0"/>
            </a:endParaRP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Hoàng thiên, Hậu Thổ, chư vị Tôn thần.</a:t>
            </a:r>
            <a:endParaRPr lang="en-US" sz="1600" dirty="0">
              <a:latin typeface="UTM Alter Gothic" panose="02040603050506020204" pitchFamily="18" charset="0"/>
            </a:endParaRP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ngài Kim niên Đương cai Thái Tuế chí đức tôn thần.</a:t>
            </a: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các ngài Bản cảnh Thành hoàng chư vị Đại Vương.</a:t>
            </a: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ngài Bản xứ Thần linh Thổ địa tôn thần.</a:t>
            </a: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các ngài Ngũ phương, Ngũ Thổ, Long mạch, Tài thần, Bản gia Táo quân, cùng tất cả các vị thần linh cai quản trong xứ này.</a:t>
            </a: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kính lạy chư gia Cao Tằng Tổ Khảo, Cao Tằng Tổ Tỷ, Tiên linh nội ngoại họ …</a:t>
            </a: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Hôm nay là </a:t>
            </a:r>
            <a:r>
              <a:rPr lang="vi-VN" sz="1600">
                <a:latin typeface="UTM Alter Gothic" panose="02040603050506020204" pitchFamily="18" charset="0"/>
              </a:rPr>
              <a:t>ngày </a:t>
            </a:r>
            <a:r>
              <a:rPr lang="en-US" sz="1600">
                <a:latin typeface="UTM Alter Gothic" panose="02040603050506020204" pitchFamily="18" charset="0"/>
              </a:rPr>
              <a:t>29</a:t>
            </a:r>
            <a:r>
              <a:rPr lang="vi-VN" sz="1600">
                <a:latin typeface="UTM Alter Gothic" panose="02040603050506020204" pitchFamily="18" charset="0"/>
              </a:rPr>
              <a:t> </a:t>
            </a:r>
            <a:r>
              <a:rPr lang="vi-VN" sz="1600" dirty="0">
                <a:latin typeface="UTM Alter Gothic" panose="02040603050506020204" pitchFamily="18" charset="0"/>
              </a:rPr>
              <a:t>tháng Chạp </a:t>
            </a:r>
            <a:r>
              <a:rPr lang="vi-VN" sz="1600">
                <a:latin typeface="UTM Alter Gothic" panose="02040603050506020204" pitchFamily="18" charset="0"/>
              </a:rPr>
              <a:t>năm </a:t>
            </a:r>
            <a:r>
              <a:rPr lang="en-US" sz="1600">
                <a:latin typeface="UTM Alter Gothic" panose="02040603050506020204" pitchFamily="18" charset="0"/>
              </a:rPr>
              <a:t>Ất Tỵ 2024. </a:t>
            </a:r>
            <a:r>
              <a:rPr lang="vi-VN" sz="1600" dirty="0">
                <a:latin typeface="UTM Alter Gothic" panose="02040603050506020204" pitchFamily="18" charset="0"/>
              </a:rPr>
              <a:t>Tín chủ (chúng) con là: …</a:t>
            </a: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Ngụ tại…</a:t>
            </a: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Trước án kính cẩn thưa trình: Đông tàn sắp hết, năm kiệt tháng cùng, xuân tiết gần kề, minh niên sắp tới.</a:t>
            </a: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Chúng con cùng toàn thể gia quyến sắm sanh phẩm vật hương hoa, cơm canh thịnh soạn, sửa lễ tất niên, dâng cúng Thiên Địa tôn thần, phụng hiến Tổ tiên, truy niệm chư linh.</a:t>
            </a: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Theo như thường lệ tuế trừ cáo tế, cúi xin chư vị tôn thần, liệt vị gia tiên, bản xứ tiền hậu chư vị hương linh giáng lâm án toạ, phủ thùy chứng giám, thụ hưởng lễ vật, phù hộ toàn gia lớn bé trẻ già bình an thịnh vượng, bách sự như ý, vạn sự tốt lành, luôn luôn mạnh khoẻ, gia đình hoà thuận.</a:t>
            </a:r>
          </a:p>
          <a:p>
            <a:pPr algn="just">
              <a:lnSpc>
                <a:spcPct val="95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Thành tâm bái thỉnh, cúi xin chư vị tôn thần và gia tiên nội ngoại chứng giám phù hộ độ trì.</a:t>
            </a:r>
          </a:p>
          <a:p>
            <a:pPr algn="ctr">
              <a:lnSpc>
                <a:spcPct val="95000"/>
              </a:lnSpc>
              <a:spcBef>
                <a:spcPts val="200"/>
              </a:spcBef>
              <a:spcAft>
                <a:spcPts val="2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p:txBody>
      </p:sp>
      <p:sp>
        <p:nvSpPr>
          <p:cNvPr id="13" name="TextBox 12">
            <a:extLst>
              <a:ext uri="{FF2B5EF4-FFF2-40B4-BE49-F238E27FC236}">
                <a16:creationId xmlns:a16="http://schemas.microsoft.com/office/drawing/2014/main" id="{10E716BF-624C-4E3B-B640-DBA662993995}"/>
              </a:ext>
            </a:extLst>
          </p:cNvPr>
          <p:cNvSpPr txBox="1"/>
          <p:nvPr/>
        </p:nvSpPr>
        <p:spPr>
          <a:xfrm>
            <a:off x="1320183" y="304800"/>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TẤT NIÊN (30 TẾT)</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3318877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17</a:t>
            </a:fld>
            <a:endParaRPr lang="en-US" sz="1600" b="1">
              <a:solidFill>
                <a:schemeClr val="bg1"/>
              </a:solidFill>
              <a:latin typeface="UTM Alter Gothic" panose="02040603050506020204" pitchFamily="18" charset="0"/>
            </a:endParaRPr>
          </a:p>
        </p:txBody>
      </p:sp>
      <p:sp>
        <p:nvSpPr>
          <p:cNvPr id="19" name="TextBox 18">
            <a:extLst>
              <a:ext uri="{FF2B5EF4-FFF2-40B4-BE49-F238E27FC236}">
                <a16:creationId xmlns:a16="http://schemas.microsoft.com/office/drawing/2014/main" id="{20BB46AE-EF9B-49D7-8FF5-E3396E970FD3}"/>
              </a:ext>
            </a:extLst>
          </p:cNvPr>
          <p:cNvSpPr txBox="1"/>
          <p:nvPr/>
        </p:nvSpPr>
        <p:spPr>
          <a:xfrm>
            <a:off x="1219200" y="457200"/>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GIAO THỪA VÀ NHỮNG ĐIỀU CẦN CHÚ Ý</a:t>
            </a:r>
          </a:p>
        </p:txBody>
      </p:sp>
      <p:sp>
        <p:nvSpPr>
          <p:cNvPr id="17" name="TextBox 16">
            <a:extLst>
              <a:ext uri="{FF2B5EF4-FFF2-40B4-BE49-F238E27FC236}">
                <a16:creationId xmlns:a16="http://schemas.microsoft.com/office/drawing/2014/main" id="{25553C5D-9268-421C-AE04-1815C5EC8C5F}"/>
              </a:ext>
            </a:extLst>
          </p:cNvPr>
          <p:cNvSpPr txBox="1"/>
          <p:nvPr/>
        </p:nvSpPr>
        <p:spPr>
          <a:xfrm>
            <a:off x="688672" y="891600"/>
            <a:ext cx="6626528" cy="5784212"/>
          </a:xfrm>
          <a:prstGeom prst="rect">
            <a:avLst/>
          </a:prstGeom>
          <a:noFill/>
        </p:spPr>
        <p:txBody>
          <a:bodyPr wrap="square">
            <a:spAutoFit/>
          </a:bodyPr>
          <a:lstStyle/>
          <a:p>
            <a:pPr algn="just">
              <a:lnSpc>
                <a:spcPct val="110000"/>
              </a:lnSpc>
              <a:spcBef>
                <a:spcPts val="200"/>
              </a:spcBef>
              <a:spcAft>
                <a:spcPts val="200"/>
              </a:spcAft>
            </a:pPr>
            <a:r>
              <a:rPr lang="vi-VN" sz="1600" b="1" dirty="0">
                <a:solidFill>
                  <a:srgbClr val="381112"/>
                </a:solidFill>
                <a:latin typeface="UTM Alter Gothic" panose="02040603050506020204" pitchFamily="18" charset="0"/>
              </a:rPr>
              <a:t>I. NHỮNG KIÊNG KỴ TRONG ĐÊM GIAO THỪA</a:t>
            </a:r>
            <a:endParaRPr lang="vi-VN" sz="1600" dirty="0">
              <a:latin typeface="UTM Alter Gothic" panose="02040603050506020204" pitchFamily="18" charset="0"/>
            </a:endParaRPr>
          </a:p>
          <a:p>
            <a:pPr algn="just">
              <a:lnSpc>
                <a:spcPct val="110000"/>
              </a:lnSpc>
              <a:spcBef>
                <a:spcPts val="200"/>
              </a:spcBef>
              <a:spcAft>
                <a:spcPts val="200"/>
              </a:spcAft>
            </a:pPr>
            <a:r>
              <a:rPr lang="vi-VN" sz="1600" dirty="0">
                <a:latin typeface="UTM Alter Gothic" panose="02040603050506020204" pitchFamily="18" charset="0"/>
              </a:rPr>
              <a:t>	Tết là dịp để gia đình sum họp, quây quần bên nhau. Đây cũng là thời khắc thiêng liêng để mọi người có thể tạm biệt những điều xui xẻo của năm cũ và nghênh đón nhiều điều tốt lành cho năm sau. Vì vậy, theo quan niệm dân gian và phong thủy, bạn nên tránh </a:t>
            </a:r>
            <a:r>
              <a:rPr lang="en-US" sz="1600" dirty="0" err="1">
                <a:latin typeface="UTM Alter Gothic" panose="02040603050506020204" pitchFamily="18" charset="0"/>
              </a:rPr>
              <a:t>các</a:t>
            </a:r>
            <a:r>
              <a:rPr lang="en-US" sz="1600" dirty="0">
                <a:latin typeface="UTM Alter Gothic" panose="02040603050506020204" pitchFamily="18" charset="0"/>
              </a:rPr>
              <a:t> </a:t>
            </a:r>
            <a:r>
              <a:rPr lang="vi-VN" sz="1600" dirty="0">
                <a:latin typeface="UTM Alter Gothic" panose="02040603050506020204" pitchFamily="18" charset="0"/>
              </a:rPr>
              <a:t>kiêng kỵ dưới đây trong đêm Giao thừa và những ngày đầu năm mới để gia đình gặp nhiều may mắn, bình an.</a:t>
            </a:r>
            <a:endParaRPr lang="en-US" sz="1600" dirty="0">
              <a:latin typeface="UTM Alter Gothic" panose="02040603050506020204" pitchFamily="18" charset="0"/>
            </a:endParaRPr>
          </a:p>
          <a:p>
            <a:pPr>
              <a:lnSpc>
                <a:spcPct val="110000"/>
              </a:lnSpc>
              <a:spcBef>
                <a:spcPts val="200"/>
              </a:spcBef>
              <a:spcAft>
                <a:spcPts val="200"/>
              </a:spcAft>
            </a:pPr>
            <a:r>
              <a:rPr lang="en-US" sz="1600" dirty="0">
                <a:latin typeface="UTM Alter Gothic" panose="02040603050506020204" pitchFamily="18" charset="0"/>
              </a:rPr>
              <a:t>1. </a:t>
            </a:r>
            <a:r>
              <a:rPr lang="vi-VN" sz="1600" dirty="0">
                <a:latin typeface="UTM Alter Gothic" panose="02040603050506020204" pitchFamily="18" charset="0"/>
              </a:rPr>
              <a:t>Không nói lời xui</a:t>
            </a:r>
            <a:r>
              <a:rPr lang="en-US" sz="1600" dirty="0">
                <a:latin typeface="UTM Alter Gothic" panose="02040603050506020204" pitchFamily="18" charset="0"/>
              </a:rPr>
              <a:t>.</a:t>
            </a:r>
            <a:endParaRPr lang="vi-VN" sz="1600" dirty="0">
              <a:latin typeface="UTM Alter Gothic" panose="02040603050506020204" pitchFamily="18" charset="0"/>
            </a:endParaRPr>
          </a:p>
          <a:p>
            <a:pPr>
              <a:lnSpc>
                <a:spcPct val="110000"/>
              </a:lnSpc>
              <a:spcBef>
                <a:spcPts val="200"/>
              </a:spcBef>
              <a:spcAft>
                <a:spcPts val="200"/>
              </a:spcAft>
            </a:pPr>
            <a:r>
              <a:rPr lang="vi-VN" sz="1600" dirty="0">
                <a:latin typeface="UTM Alter Gothic" panose="02040603050506020204" pitchFamily="18" charset="0"/>
              </a:rPr>
              <a:t>2. Không cãi nhau</a:t>
            </a:r>
            <a:r>
              <a:rPr lang="en-US" sz="1600" dirty="0">
                <a:latin typeface="UTM Alter Gothic" panose="02040603050506020204" pitchFamily="18" charset="0"/>
              </a:rPr>
              <a:t>.</a:t>
            </a:r>
            <a:endParaRPr lang="vi-VN" sz="1600" dirty="0">
              <a:latin typeface="UTM Alter Gothic" panose="02040603050506020204" pitchFamily="18" charset="0"/>
            </a:endParaRPr>
          </a:p>
          <a:p>
            <a:pPr>
              <a:lnSpc>
                <a:spcPct val="110000"/>
              </a:lnSpc>
              <a:spcBef>
                <a:spcPts val="200"/>
              </a:spcBef>
              <a:spcAft>
                <a:spcPts val="200"/>
              </a:spcAft>
            </a:pPr>
            <a:r>
              <a:rPr lang="vi-VN" sz="1600" dirty="0">
                <a:latin typeface="UTM Alter Gothic" panose="02040603050506020204" pitchFamily="18" charset="0"/>
              </a:rPr>
              <a:t>3. Không ăn cháo trắng</a:t>
            </a:r>
            <a:r>
              <a:rPr lang="en-US" sz="1600" dirty="0">
                <a:latin typeface="UTM Alter Gothic" panose="02040603050506020204" pitchFamily="18" charset="0"/>
              </a:rPr>
              <a:t>.</a:t>
            </a:r>
            <a:endParaRPr lang="vi-VN" sz="1600" dirty="0">
              <a:latin typeface="UTM Alter Gothic" panose="02040603050506020204" pitchFamily="18" charset="0"/>
            </a:endParaRPr>
          </a:p>
          <a:p>
            <a:pPr>
              <a:lnSpc>
                <a:spcPct val="110000"/>
              </a:lnSpc>
              <a:spcBef>
                <a:spcPts val="200"/>
              </a:spcBef>
              <a:spcAft>
                <a:spcPts val="200"/>
              </a:spcAft>
            </a:pPr>
            <a:r>
              <a:rPr lang="vi-VN" sz="1600" dirty="0">
                <a:latin typeface="UTM Alter Gothic" panose="02040603050506020204" pitchFamily="18" charset="0"/>
              </a:rPr>
              <a:t>4. Trong lúc đón giao thừa bạn cần chú ý:</a:t>
            </a:r>
          </a:p>
          <a:p>
            <a:pPr marL="285750" indent="-285750">
              <a:lnSpc>
                <a:spcPct val="110000"/>
              </a:lnSpc>
              <a:spcBef>
                <a:spcPts val="200"/>
              </a:spcBef>
              <a:spcAft>
                <a:spcPts val="200"/>
              </a:spcAft>
              <a:buFont typeface="Arial" panose="020B0604020202020204" pitchFamily="34" charset="0"/>
              <a:buChar char="•"/>
            </a:pPr>
            <a:r>
              <a:rPr lang="vi-VN" sz="1600" dirty="0">
                <a:latin typeface="UTM Alter Gothic" panose="02040603050506020204" pitchFamily="18" charset="0"/>
              </a:rPr>
              <a:t>Tránh gây </a:t>
            </a:r>
            <a:r>
              <a:rPr lang="en-US" sz="1600" dirty="0" err="1">
                <a:latin typeface="UTM Alter Gothic" panose="02040603050506020204" pitchFamily="18" charset="0"/>
              </a:rPr>
              <a:t>các</a:t>
            </a:r>
            <a:r>
              <a:rPr lang="vi-VN" sz="1600" dirty="0">
                <a:latin typeface="UTM Alter Gothic" panose="02040603050506020204" pitchFamily="18" charset="0"/>
              </a:rPr>
              <a:t> tiếng động lớn</a:t>
            </a:r>
            <a:r>
              <a:rPr lang="en-US" sz="1600" dirty="0">
                <a:latin typeface="UTM Alter Gothic" panose="02040603050506020204" pitchFamily="18" charset="0"/>
              </a:rPr>
              <a:t>, “</a:t>
            </a:r>
            <a:r>
              <a:rPr lang="en-US" sz="1600" dirty="0" err="1">
                <a:latin typeface="UTM Alter Gothic" panose="02040603050506020204" pitchFamily="18" charset="0"/>
              </a:rPr>
              <a:t>đánh</a:t>
            </a:r>
            <a:r>
              <a:rPr lang="en-US" sz="1600" dirty="0">
                <a:latin typeface="UTM Alter Gothic" panose="02040603050506020204" pitchFamily="18" charset="0"/>
              </a:rPr>
              <a:t> </a:t>
            </a:r>
            <a:r>
              <a:rPr lang="vi-VN" sz="1600" dirty="0">
                <a:latin typeface="UTM Alter Gothic" panose="02040603050506020204" pitchFamily="18" charset="0"/>
              </a:rPr>
              <a:t>động</a:t>
            </a:r>
            <a:r>
              <a:rPr lang="en-US" sz="1600" dirty="0">
                <a:latin typeface="UTM Alter Gothic" panose="02040603050506020204" pitchFamily="18" charset="0"/>
              </a:rPr>
              <a:t>” </a:t>
            </a:r>
            <a:r>
              <a:rPr lang="en-US" sz="1600" dirty="0" err="1">
                <a:latin typeface="UTM Alter Gothic" panose="02040603050506020204" pitchFamily="18" charset="0"/>
              </a:rPr>
              <a:t>tới</a:t>
            </a:r>
            <a:r>
              <a:rPr lang="en-US" sz="1600" dirty="0">
                <a:latin typeface="UTM Alter Gothic" panose="02040603050506020204" pitchFamily="18" charset="0"/>
              </a:rPr>
              <a:t> </a:t>
            </a:r>
            <a:r>
              <a:rPr lang="en-US" sz="1600" dirty="0" err="1">
                <a:latin typeface="UTM Alter Gothic" panose="02040603050506020204" pitchFamily="18" charset="0"/>
              </a:rPr>
              <a:t>Âm</a:t>
            </a:r>
            <a:r>
              <a:rPr lang="en-US" sz="1600" dirty="0">
                <a:latin typeface="UTM Alter Gothic" panose="02040603050506020204" pitchFamily="18" charset="0"/>
              </a:rPr>
              <a:t> </a:t>
            </a:r>
            <a:r>
              <a:rPr lang="en-US" sz="1600" dirty="0" err="1">
                <a:latin typeface="UTM Alter Gothic" panose="02040603050506020204" pitchFamily="18" charset="0"/>
              </a:rPr>
              <a:t>vong</a:t>
            </a:r>
            <a:r>
              <a:rPr lang="vi-VN" sz="1600" dirty="0">
                <a:latin typeface="UTM Alter Gothic" panose="02040603050506020204" pitchFamily="18" charset="0"/>
              </a:rPr>
              <a:t>.</a:t>
            </a:r>
          </a:p>
          <a:p>
            <a:pPr marL="285750" indent="-285750">
              <a:lnSpc>
                <a:spcPct val="110000"/>
              </a:lnSpc>
              <a:spcBef>
                <a:spcPts val="200"/>
              </a:spcBef>
              <a:spcAft>
                <a:spcPts val="200"/>
              </a:spcAft>
              <a:buFont typeface="Arial" panose="020B0604020202020204" pitchFamily="34" charset="0"/>
              <a:buChar char="•"/>
            </a:pPr>
            <a:r>
              <a:rPr lang="vi-VN" sz="1600" dirty="0">
                <a:latin typeface="UTM Alter Gothic" panose="02040603050506020204" pitchFamily="18" charset="0"/>
              </a:rPr>
              <a:t>Kỵ soi gương.</a:t>
            </a:r>
          </a:p>
          <a:p>
            <a:pPr marL="285750" indent="-285750">
              <a:lnSpc>
                <a:spcPct val="110000"/>
              </a:lnSpc>
              <a:spcBef>
                <a:spcPts val="200"/>
              </a:spcBef>
              <a:spcAft>
                <a:spcPts val="200"/>
              </a:spcAft>
              <a:buFont typeface="Arial" panose="020B0604020202020204" pitchFamily="34" charset="0"/>
              <a:buChar char="•"/>
            </a:pPr>
            <a:r>
              <a:rPr lang="vi-VN" sz="1600" dirty="0">
                <a:latin typeface="UTM Alter Gothic" panose="02040603050506020204" pitchFamily="18" charset="0"/>
              </a:rPr>
              <a:t>Kỵ đổ dầu đèn ra nền nhà, </a:t>
            </a:r>
            <a:r>
              <a:rPr lang="en-US" sz="1600" dirty="0" err="1">
                <a:latin typeface="UTM Alter Gothic" panose="02040603050506020204" pitchFamily="18" charset="0"/>
              </a:rPr>
              <a:t>tránh</a:t>
            </a:r>
            <a:r>
              <a:rPr lang="vi-VN" sz="1600" dirty="0">
                <a:latin typeface="UTM Alter Gothic" panose="02040603050506020204" pitchFamily="18" charset="0"/>
              </a:rPr>
              <a:t> mùi dầu át mùi rượu </a:t>
            </a:r>
            <a:r>
              <a:rPr lang="en-US" sz="1600" dirty="0" err="1">
                <a:latin typeface="UTM Alter Gothic" panose="02040603050506020204" pitchFamily="18" charset="0"/>
              </a:rPr>
              <a:t>dễ</a:t>
            </a:r>
            <a:r>
              <a:rPr lang="en-US" sz="1600" dirty="0">
                <a:latin typeface="UTM Alter Gothic" panose="02040603050506020204" pitchFamily="18" charset="0"/>
              </a:rPr>
              <a:t> </a:t>
            </a:r>
            <a:r>
              <a:rPr lang="en-US" sz="1600" dirty="0" err="1">
                <a:latin typeface="UTM Alter Gothic" panose="02040603050506020204" pitchFamily="18" charset="0"/>
              </a:rPr>
              <a:t>khiến</a:t>
            </a:r>
            <a:r>
              <a:rPr lang="vi-VN" sz="1600" dirty="0">
                <a:latin typeface="UTM Alter Gothic" panose="02040603050506020204" pitchFamily="18" charset="0"/>
              </a:rPr>
              <a:t> </a:t>
            </a:r>
            <a:r>
              <a:rPr lang="en-US" sz="1600" dirty="0" err="1">
                <a:latin typeface="UTM Alter Gothic" panose="02040603050506020204" pitchFamily="18" charset="0"/>
              </a:rPr>
              <a:t>vong</a:t>
            </a:r>
            <a:r>
              <a:rPr lang="en-US" sz="1600" dirty="0">
                <a:latin typeface="UTM Alter Gothic" panose="02040603050506020204" pitchFamily="18" charset="0"/>
              </a:rPr>
              <a:t> </a:t>
            </a:r>
            <a:r>
              <a:rPr lang="en-US" sz="1600" dirty="0" err="1">
                <a:latin typeface="UTM Alter Gothic" panose="02040603050506020204" pitchFamily="18" charset="0"/>
              </a:rPr>
              <a:t>linh</a:t>
            </a:r>
            <a:r>
              <a:rPr lang="en-US" sz="1600" dirty="0">
                <a:latin typeface="UTM Alter Gothic" panose="02040603050506020204" pitchFamily="18" charset="0"/>
              </a:rPr>
              <a:t> </a:t>
            </a:r>
            <a:r>
              <a:rPr lang="en-US" sz="1600" dirty="0" err="1">
                <a:latin typeface="UTM Alter Gothic" panose="02040603050506020204" pitchFamily="18" charset="0"/>
              </a:rPr>
              <a:t>quấy</a:t>
            </a:r>
            <a:r>
              <a:rPr lang="en-US" sz="1600" dirty="0">
                <a:latin typeface="UTM Alter Gothic" panose="02040603050506020204" pitchFamily="18" charset="0"/>
              </a:rPr>
              <a:t> </a:t>
            </a:r>
            <a:r>
              <a:rPr lang="en-US" sz="1600" dirty="0" err="1">
                <a:latin typeface="UTM Alter Gothic" panose="02040603050506020204" pitchFamily="18" charset="0"/>
              </a:rPr>
              <a:t>phá</a:t>
            </a:r>
            <a:r>
              <a:rPr lang="vi-VN" sz="1600" dirty="0">
                <a:latin typeface="UTM Alter Gothic" panose="02040603050506020204" pitchFamily="18" charset="0"/>
              </a:rPr>
              <a:t>, </a:t>
            </a:r>
            <a:r>
              <a:rPr lang="en-US" sz="1600" dirty="0" err="1">
                <a:latin typeface="UTM Alter Gothic" panose="02040603050506020204" pitchFamily="18" charset="0"/>
              </a:rPr>
              <a:t>đưa</a:t>
            </a:r>
            <a:r>
              <a:rPr lang="en-US" sz="1600" dirty="0">
                <a:latin typeface="UTM Alter Gothic" panose="02040603050506020204" pitchFamily="18" charset="0"/>
              </a:rPr>
              <a:t> </a:t>
            </a:r>
            <a:r>
              <a:rPr lang="en-US" sz="1600" dirty="0" err="1">
                <a:latin typeface="UTM Alter Gothic" panose="02040603050506020204" pitchFamily="18" charset="0"/>
              </a:rPr>
              <a:t>đến</a:t>
            </a:r>
            <a:r>
              <a:rPr lang="en-US" sz="1600" dirty="0">
                <a:latin typeface="UTM Alter Gothic" panose="02040603050506020204" pitchFamily="18" charset="0"/>
              </a:rPr>
              <a:t> </a:t>
            </a:r>
            <a:r>
              <a:rPr lang="en-US" sz="1600" dirty="0" err="1">
                <a:latin typeface="UTM Alter Gothic" panose="02040603050506020204" pitchFamily="18" charset="0"/>
              </a:rPr>
              <a:t>điều</a:t>
            </a:r>
            <a:r>
              <a:rPr lang="en-US" sz="1600" dirty="0">
                <a:latin typeface="UTM Alter Gothic" panose="02040603050506020204" pitchFamily="18" charset="0"/>
              </a:rPr>
              <a:t> </a:t>
            </a:r>
            <a:r>
              <a:rPr lang="en-US" sz="1600" dirty="0" err="1">
                <a:latin typeface="UTM Alter Gothic" panose="02040603050506020204" pitchFamily="18" charset="0"/>
              </a:rPr>
              <a:t>không</a:t>
            </a:r>
            <a:r>
              <a:rPr lang="en-US" sz="1600" dirty="0">
                <a:latin typeface="UTM Alter Gothic" panose="02040603050506020204" pitchFamily="18" charset="0"/>
              </a:rPr>
              <a:t> hay</a:t>
            </a:r>
            <a:r>
              <a:rPr lang="vi-VN" sz="1600" dirty="0">
                <a:latin typeface="UTM Alter Gothic" panose="02040603050506020204" pitchFamily="18" charset="0"/>
              </a:rPr>
              <a:t>.</a:t>
            </a:r>
          </a:p>
          <a:p>
            <a:pPr marL="285750" indent="-285750">
              <a:lnSpc>
                <a:spcPct val="110000"/>
              </a:lnSpc>
              <a:spcBef>
                <a:spcPts val="200"/>
              </a:spcBef>
              <a:spcAft>
                <a:spcPts val="200"/>
              </a:spcAft>
              <a:buFont typeface="Arial" panose="020B0604020202020204" pitchFamily="34" charset="0"/>
              <a:buChar char="•"/>
            </a:pPr>
            <a:r>
              <a:rPr lang="en-US" sz="1600" dirty="0" err="1">
                <a:latin typeface="UTM Alter Gothic" panose="02040603050506020204" pitchFamily="18" charset="0"/>
              </a:rPr>
              <a:t>Tránh</a:t>
            </a:r>
            <a:r>
              <a:rPr lang="vi-VN" sz="1600" dirty="0">
                <a:latin typeface="UTM Alter Gothic" panose="02040603050506020204" pitchFamily="18" charset="0"/>
              </a:rPr>
              <a:t> làm vỡ đồ vật</a:t>
            </a:r>
            <a:r>
              <a:rPr lang="en-US" sz="1600" dirty="0">
                <a:latin typeface="UTM Alter Gothic" panose="02040603050506020204" pitchFamily="18" charset="0"/>
              </a:rPr>
              <a:t>, </a:t>
            </a:r>
            <a:r>
              <a:rPr lang="en-US" sz="1600" dirty="0" err="1">
                <a:latin typeface="UTM Alter Gothic" panose="02040603050506020204" pitchFamily="18" charset="0"/>
              </a:rPr>
              <a:t>chủ</a:t>
            </a:r>
            <a:r>
              <a:rPr lang="en-US" sz="1600" dirty="0">
                <a:latin typeface="UTM Alter Gothic" panose="02040603050506020204" pitchFamily="18" charset="0"/>
              </a:rPr>
              <a:t> </a:t>
            </a:r>
            <a:r>
              <a:rPr lang="en-US" sz="1600" dirty="0" err="1">
                <a:latin typeface="UTM Alter Gothic" panose="02040603050506020204" pitchFamily="18" charset="0"/>
              </a:rPr>
              <a:t>về</a:t>
            </a:r>
            <a:r>
              <a:rPr lang="en-US" sz="1600" dirty="0">
                <a:latin typeface="UTM Alter Gothic" panose="02040603050506020204" pitchFamily="18" charset="0"/>
              </a:rPr>
              <a:t> </a:t>
            </a:r>
            <a:r>
              <a:rPr lang="en-US" sz="1600" dirty="0" err="1">
                <a:latin typeface="UTM Alter Gothic" panose="02040603050506020204" pitchFamily="18" charset="0"/>
              </a:rPr>
              <a:t>điềm</a:t>
            </a:r>
            <a:r>
              <a:rPr lang="en-US" sz="1600" dirty="0">
                <a:latin typeface="UTM Alter Gothic" panose="02040603050506020204" pitchFamily="18" charset="0"/>
              </a:rPr>
              <a:t> </a:t>
            </a:r>
            <a:r>
              <a:rPr lang="en-US" sz="1600" dirty="0" err="1">
                <a:latin typeface="UTM Alter Gothic" panose="02040603050506020204" pitchFamily="18" charset="0"/>
              </a:rPr>
              <a:t>xui</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10000"/>
              </a:lnSpc>
              <a:spcBef>
                <a:spcPts val="200"/>
              </a:spcBef>
              <a:spcAft>
                <a:spcPts val="200"/>
              </a:spcAft>
            </a:pPr>
            <a:r>
              <a:rPr lang="vi-VN" sz="1600" b="1" dirty="0">
                <a:solidFill>
                  <a:srgbClr val="381112"/>
                </a:solidFill>
                <a:latin typeface="UTM Alter Gothic" panose="02040603050506020204" pitchFamily="18" charset="0"/>
              </a:rPr>
              <a:t>II. LỄ CÚNG GIAO THỪA</a:t>
            </a:r>
          </a:p>
          <a:p>
            <a:pPr algn="just">
              <a:lnSpc>
                <a:spcPct val="110000"/>
              </a:lnSpc>
              <a:spcBef>
                <a:spcPts val="200"/>
              </a:spcBef>
              <a:spcAft>
                <a:spcPts val="200"/>
              </a:spcAft>
            </a:pPr>
            <a:r>
              <a:rPr lang="vi-VN" sz="1600" dirty="0">
                <a:latin typeface="UTM Alter Gothic" panose="02040603050506020204" pitchFamily="18" charset="0"/>
              </a:rPr>
              <a:t>	Nghi thức cúng giao thừa có ý nghĩa vô cùng đặc biệt và quan trọng đối với người Việt Nam. Lễ cúng này còn thường được gọi là lễ cúng </a:t>
            </a:r>
            <a:r>
              <a:rPr lang="en-US" sz="1600" dirty="0">
                <a:latin typeface="UTM Alter Gothic" panose="02040603050506020204" pitchFamily="18" charset="0"/>
              </a:rPr>
              <a:t>T</a:t>
            </a:r>
            <a:r>
              <a:rPr lang="vi-VN" sz="1600" dirty="0">
                <a:latin typeface="UTM Alter Gothic" panose="02040603050506020204" pitchFamily="18" charset="0"/>
              </a:rPr>
              <a:t>rừ tịch hay "tống cựu</a:t>
            </a:r>
            <a:r>
              <a:rPr lang="en-US" sz="1600" dirty="0">
                <a:latin typeface="UTM Alter Gothic" panose="02040603050506020204" pitchFamily="18" charset="0"/>
              </a:rPr>
              <a:t>, </a:t>
            </a:r>
            <a:r>
              <a:rPr lang="vi-VN" sz="1600" dirty="0">
                <a:latin typeface="UTM Alter Gothic" panose="02040603050506020204" pitchFamily="18" charset="0"/>
              </a:rPr>
              <a:t>nghinh tân" nhằm tiễn các vị Thần linh năm cũ và đón chào các vị Thần linh của năm mới. </a:t>
            </a:r>
            <a:endParaRPr lang="en-US" sz="1600" dirty="0">
              <a:latin typeface="UTM Alter Gothic" panose="02040603050506020204" pitchFamily="18" charset="0"/>
            </a:endParaRPr>
          </a:p>
        </p:txBody>
      </p:sp>
      <p:sp>
        <p:nvSpPr>
          <p:cNvPr id="13" name="TextBox 12"/>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5" name="TextBox 14"/>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28691504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18</a:t>
            </a:fld>
            <a:endParaRPr lang="en-US" sz="1600" b="1">
              <a:solidFill>
                <a:schemeClr val="bg1"/>
              </a:solidFill>
              <a:latin typeface="UTM Alter Gothic" panose="02040603050506020204" pitchFamily="18" charset="0"/>
            </a:endParaRPr>
          </a:p>
        </p:txBody>
      </p:sp>
      <p:sp>
        <p:nvSpPr>
          <p:cNvPr id="13" name="TextBox 12">
            <a:extLst>
              <a:ext uri="{FF2B5EF4-FFF2-40B4-BE49-F238E27FC236}">
                <a16:creationId xmlns:a16="http://schemas.microsoft.com/office/drawing/2014/main" id="{9B51FAF4-9A1E-489E-8FD3-9B730FF9D85B}"/>
              </a:ext>
            </a:extLst>
          </p:cNvPr>
          <p:cNvSpPr txBox="1"/>
          <p:nvPr/>
        </p:nvSpPr>
        <p:spPr>
          <a:xfrm>
            <a:off x="457200" y="480024"/>
            <a:ext cx="6934200" cy="6149376"/>
          </a:xfrm>
          <a:prstGeom prst="rect">
            <a:avLst/>
          </a:prstGeom>
          <a:noFill/>
        </p:spPr>
        <p:txBody>
          <a:bodyPr wrap="square">
            <a:spAutoFit/>
          </a:bodyPr>
          <a:lstStyle/>
          <a:p>
            <a:pPr algn="just">
              <a:lnSpc>
                <a:spcPct val="130000"/>
              </a:lnSpc>
              <a:spcBef>
                <a:spcPts val="300"/>
              </a:spcBef>
              <a:spcAft>
                <a:spcPts val="300"/>
              </a:spcAft>
            </a:pPr>
            <a:r>
              <a:rPr lang="vi-VN" sz="1600" dirty="0">
                <a:latin typeface="UTM Alter Gothic" panose="02040603050506020204" pitchFamily="18" charset="0"/>
              </a:rPr>
              <a:t>	Chính vì thế, người ta thường rất cẩn trọng khi thực hiện cúng giao thừa. Bên cạnh bài văn khấn giao thừa, hoa quả, bánh trái thì mâm cúng giao thừa cũng rất quan trọng nhằm thể hiện lòng thành kính của mỗi gia đình đối với gia tiên </a:t>
            </a:r>
            <a:r>
              <a:rPr lang="en-US" sz="1600" dirty="0" err="1">
                <a:latin typeface="UTM Alter Gothic" panose="02040603050506020204" pitchFamily="18" charset="0"/>
              </a:rPr>
              <a:t>cùng</a:t>
            </a:r>
            <a:r>
              <a:rPr lang="en-US" sz="1600" dirty="0">
                <a:latin typeface="UTM Alter Gothic" panose="02040603050506020204" pitchFamily="18" charset="0"/>
              </a:rPr>
              <a:t> </a:t>
            </a:r>
            <a:r>
              <a:rPr lang="en-US" sz="1600" dirty="0" err="1">
                <a:latin typeface="UTM Alter Gothic" panose="02040603050506020204" pitchFamily="18" charset="0"/>
              </a:rPr>
              <a:t>ch</a:t>
            </a:r>
            <a:r>
              <a:rPr lang="vi-VN" sz="1600" dirty="0">
                <a:latin typeface="UTM Alter Gothic" panose="02040603050506020204" pitchFamily="18" charset="0"/>
              </a:rPr>
              <a:t>ư</a:t>
            </a:r>
            <a:r>
              <a:rPr lang="en-US" sz="1600" dirty="0">
                <a:latin typeface="UTM Alter Gothic" panose="02040603050506020204" pitchFamily="18" charset="0"/>
              </a:rPr>
              <a:t> </a:t>
            </a:r>
            <a:r>
              <a:rPr lang="vi-VN" sz="1600" dirty="0">
                <a:latin typeface="UTM Alter Gothic" panose="02040603050506020204" pitchFamily="18" charset="0"/>
              </a:rPr>
              <a:t>vị Thần linh. </a:t>
            </a:r>
            <a:endParaRPr lang="en-US" sz="1600" dirty="0">
              <a:latin typeface="UTM Alter Gothic" panose="02040603050506020204" pitchFamily="18" charset="0"/>
            </a:endParaRPr>
          </a:p>
          <a:p>
            <a:pPr marL="342900" indent="-342900" algn="just">
              <a:lnSpc>
                <a:spcPct val="130000"/>
              </a:lnSpc>
              <a:spcBef>
                <a:spcPts val="300"/>
              </a:spcBef>
              <a:spcAft>
                <a:spcPts val="300"/>
              </a:spcAft>
              <a:buAutoNum type="arabicPeriod"/>
            </a:pPr>
            <a:r>
              <a:rPr lang="vi-VN" sz="1600" u="sng" dirty="0">
                <a:latin typeface="UTM Alter Gothic" panose="02040603050506020204" pitchFamily="18" charset="0"/>
              </a:rPr>
              <a:t>MÂM CÚNG GIAO THỪA TRONG NHÀ</a:t>
            </a:r>
            <a:endParaRPr lang="vi-VN" sz="1600" dirty="0">
              <a:latin typeface="UTM Alter Gothic" panose="02040603050506020204" pitchFamily="18" charset="0"/>
            </a:endParaRPr>
          </a:p>
          <a:p>
            <a:pPr marL="285750" indent="-285750" algn="just">
              <a:lnSpc>
                <a:spcPct val="130000"/>
              </a:lnSpc>
              <a:spcBef>
                <a:spcPts val="300"/>
              </a:spcBef>
              <a:spcAft>
                <a:spcPts val="300"/>
              </a:spcAft>
              <a:buFont typeface="Wingdings" panose="05000000000000000000" pitchFamily="2" charset="2"/>
              <a:buChar char="Ø"/>
            </a:pPr>
            <a:r>
              <a:rPr lang="vi-VN" sz="1600" dirty="0">
                <a:latin typeface="UTM Alter Gothic" panose="02040603050506020204" pitchFamily="18" charset="0"/>
              </a:rPr>
              <a:t>Mâm cúng giao thừa ở miền Bắc</a:t>
            </a:r>
            <a:r>
              <a:rPr lang="en-US" sz="1600" dirty="0">
                <a:latin typeface="UTM Alter Gothic" panose="02040603050506020204" pitchFamily="18" charset="0"/>
              </a:rPr>
              <a:t>:</a:t>
            </a:r>
          </a:p>
          <a:p>
            <a:pPr algn="just">
              <a:lnSpc>
                <a:spcPct val="130000"/>
              </a:lnSpc>
              <a:spcBef>
                <a:spcPts val="300"/>
              </a:spcBef>
              <a:spcAft>
                <a:spcPts val="300"/>
              </a:spcAft>
            </a:pPr>
            <a:r>
              <a:rPr lang="vi-VN" sz="1600" dirty="0">
                <a:latin typeface="UTM Alter Gothic" panose="02040603050506020204" pitchFamily="18" charset="0"/>
              </a:rPr>
              <a:t>	Mâm cơm cúng giao thừa của người miền Bắc thường là những món ăn truyền thống, bao gồm 4 bát, 4 đĩa. Nếu cỗ lớn hay gia đình có điều kiện thì bao gồm 6 bát, 6 đĩa hoặc 8 bát, 8 đĩa. Thông thường, các món ăn đó là:</a:t>
            </a:r>
          </a:p>
          <a:p>
            <a:pPr marL="285750" indent="-285750" algn="just">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Bát móng giò hầm măng, bát bóng nấu thập cẩm, bát mọc, bát miến nấu lòng gà.</a:t>
            </a:r>
          </a:p>
          <a:p>
            <a:pPr marL="285750" indent="-285750" algn="just">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Đĩa thịt gà luộc, đĩa giò lụa, đĩa nem, đĩa giò xào, đĩa nộm, đĩa hành muối, đĩa bánh chưng.</a:t>
            </a:r>
            <a:endParaRPr lang="en-US" sz="1600" dirty="0">
              <a:latin typeface="UTM Alter Gothic" panose="02040603050506020204" pitchFamily="18" charset="0"/>
            </a:endParaRPr>
          </a:p>
          <a:p>
            <a:pPr marL="285750" indent="-285750" algn="just">
              <a:lnSpc>
                <a:spcPct val="130000"/>
              </a:lnSpc>
              <a:spcBef>
                <a:spcPts val="300"/>
              </a:spcBef>
              <a:spcAft>
                <a:spcPts val="300"/>
              </a:spcAft>
              <a:buFont typeface="Wingdings" panose="05000000000000000000" pitchFamily="2" charset="2"/>
              <a:buChar char="Ø"/>
            </a:pPr>
            <a:r>
              <a:rPr lang="vi-VN" sz="1600" dirty="0">
                <a:latin typeface="UTM Alter Gothic" panose="02040603050506020204" pitchFamily="18" charset="0"/>
              </a:rPr>
              <a:t>Mâm cỗ cúng giao thừa ở miền Trung</a:t>
            </a:r>
            <a:r>
              <a:rPr lang="en-US" sz="1600" dirty="0">
                <a:latin typeface="UTM Alter Gothic" panose="02040603050506020204" pitchFamily="18" charset="0"/>
              </a:rPr>
              <a:t>:</a:t>
            </a:r>
            <a:endParaRPr lang="vi-VN" sz="1600" dirty="0">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Mâm cỗ cúng giao thừa ở miền Trung thường sẽ có cả bánh chưng và bánh tét. Ngoài ra, mâm cỗ giao thừa còn bao gồm các món ăn khác như:</a:t>
            </a:r>
            <a:r>
              <a:rPr lang="en-US" sz="1600" dirty="0">
                <a:latin typeface="UTM Alter Gothic" panose="02040603050506020204" pitchFamily="18" charset="0"/>
              </a:rPr>
              <a:t> </a:t>
            </a:r>
            <a:r>
              <a:rPr lang="vi-VN" sz="1600" dirty="0">
                <a:latin typeface="UTM Alter Gothic" panose="02040603050506020204" pitchFamily="18" charset="0"/>
              </a:rPr>
              <a:t>Đĩa dưa món, </a:t>
            </a:r>
            <a:r>
              <a:rPr lang="en-US" sz="1600" dirty="0">
                <a:latin typeface="UTM Alter Gothic" panose="02040603050506020204" pitchFamily="18" charset="0"/>
              </a:rPr>
              <a:t>đ</a:t>
            </a:r>
            <a:r>
              <a:rPr lang="vi-VN" sz="1600" dirty="0">
                <a:latin typeface="UTM Alter Gothic" panose="02040603050506020204" pitchFamily="18" charset="0"/>
              </a:rPr>
              <a:t>ĩa giò lụa Huế, </a:t>
            </a:r>
            <a:r>
              <a:rPr lang="en-US" sz="1600" dirty="0">
                <a:latin typeface="UTM Alter Gothic" panose="02040603050506020204" pitchFamily="18" charset="0"/>
              </a:rPr>
              <a:t>đ</a:t>
            </a:r>
            <a:r>
              <a:rPr lang="vi-VN" sz="1600" dirty="0">
                <a:latin typeface="UTM Alter Gothic" panose="02040603050506020204" pitchFamily="18" charset="0"/>
              </a:rPr>
              <a:t>ĩa thịt đông, </a:t>
            </a:r>
            <a:r>
              <a:rPr lang="en-US" sz="1600" dirty="0">
                <a:latin typeface="UTM Alter Gothic" panose="02040603050506020204" pitchFamily="18" charset="0"/>
              </a:rPr>
              <a:t>đ</a:t>
            </a:r>
            <a:r>
              <a:rPr lang="vi-VN" sz="1600" dirty="0">
                <a:latin typeface="UTM Alter Gothic" panose="02040603050506020204" pitchFamily="18" charset="0"/>
              </a:rPr>
              <a:t>ĩa gà bóp rau răm, </a:t>
            </a:r>
            <a:r>
              <a:rPr lang="en-US" sz="1600" dirty="0">
                <a:latin typeface="UTM Alter Gothic" panose="02040603050506020204" pitchFamily="18" charset="0"/>
              </a:rPr>
              <a:t>đ</a:t>
            </a:r>
            <a:r>
              <a:rPr lang="vi-VN" sz="1600" dirty="0">
                <a:latin typeface="UTM Alter Gothic" panose="02040603050506020204" pitchFamily="18" charset="0"/>
              </a:rPr>
              <a:t>ĩa chả Huế, </a:t>
            </a:r>
            <a:r>
              <a:rPr lang="en-US" sz="1600" dirty="0">
                <a:latin typeface="UTM Alter Gothic" panose="02040603050506020204" pitchFamily="18" charset="0"/>
              </a:rPr>
              <a:t>đ</a:t>
            </a:r>
            <a:r>
              <a:rPr lang="vi-VN" sz="1600" dirty="0">
                <a:latin typeface="UTM Alter Gothic" panose="02040603050506020204" pitchFamily="18" charset="0"/>
              </a:rPr>
              <a:t>ĩa thịt heo luộc, </a:t>
            </a:r>
            <a:r>
              <a:rPr lang="en-US" sz="1600" dirty="0">
                <a:latin typeface="UTM Alter Gothic" panose="02040603050506020204" pitchFamily="18" charset="0"/>
              </a:rPr>
              <a:t>d</a:t>
            </a:r>
            <a:r>
              <a:rPr lang="vi-VN" sz="1600" dirty="0">
                <a:latin typeface="UTM Alter Gothic" panose="02040603050506020204" pitchFamily="18" charset="0"/>
              </a:rPr>
              <a:t>ưa giá, </a:t>
            </a:r>
            <a:r>
              <a:rPr lang="en-US" sz="1600" dirty="0">
                <a:latin typeface="UTM Alter Gothic" panose="02040603050506020204" pitchFamily="18" charset="0"/>
              </a:rPr>
              <a:t>b</a:t>
            </a:r>
            <a:r>
              <a:rPr lang="vi-VN" sz="1600" dirty="0">
                <a:latin typeface="UTM Alter Gothic" panose="02040603050506020204" pitchFamily="18" charset="0"/>
              </a:rPr>
              <a:t>át măng khô ninh, </a:t>
            </a:r>
            <a:r>
              <a:rPr lang="en-US" sz="1600" dirty="0">
                <a:latin typeface="UTM Alter Gothic" panose="02040603050506020204" pitchFamily="18" charset="0"/>
              </a:rPr>
              <a:t>b</a:t>
            </a:r>
            <a:r>
              <a:rPr lang="vi-VN" sz="1600" dirty="0">
                <a:latin typeface="UTM Alter Gothic" panose="02040603050506020204" pitchFamily="18" charset="0"/>
              </a:rPr>
              <a:t>át miến, </a:t>
            </a:r>
            <a:r>
              <a:rPr lang="en-US" sz="1600" dirty="0">
                <a:latin typeface="UTM Alter Gothic" panose="02040603050506020204" pitchFamily="18" charset="0"/>
              </a:rPr>
              <a:t>đ</a:t>
            </a:r>
            <a:r>
              <a:rPr lang="vi-VN" sz="1600" dirty="0">
                <a:latin typeface="UTM Alter Gothic" panose="02040603050506020204" pitchFamily="18" charset="0"/>
              </a:rPr>
              <a:t>ĩa cá chiên, </a:t>
            </a:r>
            <a:r>
              <a:rPr lang="en-US" sz="1600" dirty="0">
                <a:latin typeface="UTM Alter Gothic" panose="02040603050506020204" pitchFamily="18" charset="0"/>
              </a:rPr>
              <a:t>đ</a:t>
            </a:r>
            <a:r>
              <a:rPr lang="vi-VN" sz="1600" dirty="0">
                <a:latin typeface="UTM Alter Gothic" panose="02040603050506020204" pitchFamily="18" charset="0"/>
              </a:rPr>
              <a:t>ĩa ram...</a:t>
            </a:r>
            <a:endParaRPr lang="en-US" sz="1600" dirty="0">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Ở một số nơi tại miền Trung, người ta còn làm nhiều món khác như: </a:t>
            </a:r>
            <a:r>
              <a:rPr lang="en-US" sz="1600" dirty="0">
                <a:latin typeface="UTM Alter Gothic" panose="02040603050506020204" pitchFamily="18" charset="0"/>
              </a:rPr>
              <a:t>c</a:t>
            </a:r>
            <a:r>
              <a:rPr lang="vi-VN" sz="1600" dirty="0">
                <a:latin typeface="UTM Alter Gothic" panose="02040603050506020204" pitchFamily="18" charset="0"/>
              </a:rPr>
              <a:t>uốn diếp gỏi ngó sen, gỏi bao tử, bánh răng bừa, xà lách gân bò, chả tôm, nem lụi…</a:t>
            </a:r>
            <a:endParaRPr lang="en-US" sz="1600" dirty="0">
              <a:latin typeface="UTM Alter Gothic" panose="02040603050506020204" pitchFamily="18" charset="0"/>
            </a:endParaRPr>
          </a:p>
        </p:txBody>
      </p:sp>
      <p:sp>
        <p:nvSpPr>
          <p:cNvPr id="10" name="TextBox 9"/>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1" name="TextBox 10"/>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2" name="TextBox 11"/>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719256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2228850" y="2590800"/>
            <a:ext cx="4686300" cy="2682786"/>
          </a:xfrm>
          <a:prstGeom prst="rect">
            <a:avLst/>
          </a:prstGeom>
          <a:noFill/>
        </p:spPr>
        <p:txBody>
          <a:bodyPr wrap="square" rtlCol="0">
            <a:spAutoFit/>
          </a:bodyPr>
          <a:lstStyle/>
          <a:p>
            <a:pPr algn="ctr">
              <a:spcBef>
                <a:spcPts val="200"/>
              </a:spcBef>
              <a:spcAft>
                <a:spcPts val="200"/>
              </a:spcAft>
            </a:pPr>
            <a:r>
              <a:rPr lang="en-US" sz="2000" b="1">
                <a:solidFill>
                  <a:srgbClr val="C00000"/>
                </a:solidFill>
                <a:latin typeface="UTM Alter Gothic" panose="02040603050506020204" pitchFamily="18" charset="0"/>
              </a:rPr>
              <a:t>CẨM NANG TẾT ẤT TỴ 2025</a:t>
            </a:r>
            <a:endParaRPr lang="vi-VN" sz="2000" b="1" dirty="0">
              <a:solidFill>
                <a:srgbClr val="C00000"/>
              </a:solidFill>
              <a:latin typeface="UTM Alter Gothic" panose="02040603050506020204" pitchFamily="18" charset="0"/>
            </a:endParaRPr>
          </a:p>
          <a:p>
            <a:pPr algn="ctr">
              <a:spcBef>
                <a:spcPts val="200"/>
              </a:spcBef>
              <a:spcAft>
                <a:spcPts val="200"/>
              </a:spcAft>
            </a:pPr>
            <a:r>
              <a:rPr lang="en-US" sz="1700" b="1" dirty="0">
                <a:solidFill>
                  <a:srgbClr val="C00000"/>
                </a:solidFill>
                <a:latin typeface="UTM Alter Gothic" panose="02040603050506020204" pitchFamily="18" charset="0"/>
              </a:rPr>
              <a:t>GIA CHỦ: NGUYỄN THỊ A</a:t>
            </a:r>
          </a:p>
          <a:p>
            <a:pPr algn="ctr">
              <a:spcBef>
                <a:spcPts val="200"/>
              </a:spcBef>
              <a:spcAft>
                <a:spcPts val="200"/>
              </a:spcAft>
            </a:pPr>
            <a:r>
              <a:rPr lang="en-US" sz="1700" b="1" dirty="0">
                <a:solidFill>
                  <a:srgbClr val="C00000"/>
                </a:solidFill>
                <a:latin typeface="UTM Alter Gothic" panose="02040603050506020204" pitchFamily="18" charset="0"/>
              </a:rPr>
              <a:t>GIỚI TÍNH: NỮ </a:t>
            </a:r>
          </a:p>
          <a:p>
            <a:pPr algn="ctr">
              <a:spcBef>
                <a:spcPts val="200"/>
              </a:spcBef>
              <a:spcAft>
                <a:spcPts val="200"/>
              </a:spcAft>
            </a:pPr>
            <a:r>
              <a:rPr lang="en-US" sz="1700" b="1">
                <a:solidFill>
                  <a:srgbClr val="C00000"/>
                </a:solidFill>
                <a:latin typeface="UTM Alter Gothic" panose="02040603050506020204" pitchFamily="18" charset="0"/>
              </a:rPr>
              <a:t>ĐỊA CHỈ: </a:t>
            </a:r>
            <a:r>
              <a:rPr lang="en-US" sz="1700" b="1" dirty="0">
                <a:solidFill>
                  <a:srgbClr val="C00000"/>
                </a:solidFill>
                <a:latin typeface="UTM Alter Gothic" panose="02040603050506020204" pitchFamily="18" charset="0"/>
              </a:rPr>
              <a:t>NGHĨA AN, NINH GIANG, HẢI DƯƠNG </a:t>
            </a:r>
          </a:p>
          <a:p>
            <a:pPr algn="ctr">
              <a:spcBef>
                <a:spcPts val="200"/>
              </a:spcBef>
              <a:spcAft>
                <a:spcPts val="200"/>
              </a:spcAft>
            </a:pPr>
            <a:r>
              <a:rPr lang="en-US" sz="1700" b="1" dirty="0">
                <a:solidFill>
                  <a:srgbClr val="C00000"/>
                </a:solidFill>
                <a:latin typeface="UTM Alter Gothic" panose="02040603050506020204" pitchFamily="18" charset="0"/>
              </a:rPr>
              <a:t>SỐ ĐIỆN THOẠI: 0382.563.981</a:t>
            </a:r>
          </a:p>
          <a:p>
            <a:pPr algn="ctr">
              <a:spcBef>
                <a:spcPts val="200"/>
              </a:spcBef>
              <a:spcAft>
                <a:spcPts val="200"/>
              </a:spcAft>
            </a:pPr>
            <a:r>
              <a:rPr lang="en-US" sz="1700" b="1" dirty="0">
                <a:solidFill>
                  <a:srgbClr val="C00000"/>
                </a:solidFill>
                <a:latin typeface="UTM Alter Gothic" panose="02040603050506020204" pitchFamily="18" charset="0"/>
              </a:rPr>
              <a:t>MÃ HỒ SƠ: PG20230109</a:t>
            </a:r>
            <a:endParaRPr lang="vi-VN" sz="1700" b="1" dirty="0">
              <a:solidFill>
                <a:srgbClr val="C00000"/>
              </a:solidFill>
              <a:latin typeface="UTM Alter Gothic" panose="02040603050506020204" pitchFamily="18" charset="0"/>
            </a:endParaRPr>
          </a:p>
          <a:p>
            <a:pPr algn="ctr">
              <a:spcBef>
                <a:spcPts val="200"/>
              </a:spcBef>
              <a:spcAft>
                <a:spcPts val="200"/>
              </a:spcAft>
            </a:pPr>
            <a:r>
              <a:rPr lang="en-US" sz="2000" b="1" dirty="0">
                <a:solidFill>
                  <a:srgbClr val="C00000"/>
                </a:solidFill>
                <a:latin typeface="UTM Alter Gothic" panose="02040603050506020204" pitchFamily="18" charset="0"/>
              </a:rPr>
              <a:t>ĐƠN VỊ TƯ VẤN PHONG THỦY</a:t>
            </a:r>
          </a:p>
          <a:p>
            <a:pPr algn="ctr">
              <a:spcBef>
                <a:spcPts val="200"/>
              </a:spcBef>
              <a:spcAft>
                <a:spcPts val="200"/>
              </a:spcAft>
            </a:pPr>
            <a:r>
              <a:rPr lang="en-US" sz="2000" b="1" dirty="0">
                <a:solidFill>
                  <a:srgbClr val="C00000"/>
                </a:solidFill>
                <a:latin typeface="UTM Alter Gothic" panose="02040603050506020204" pitchFamily="18" charset="0"/>
              </a:rPr>
              <a:t>CÔNG TY CỔ PHẦN PHONG THỦY PHÙNG GIA</a:t>
            </a:r>
          </a:p>
        </p:txBody>
      </p:sp>
      <p:sp>
        <p:nvSpPr>
          <p:cNvPr id="2" name="Slide Number Placeholder 1">
            <a:extLst>
              <a:ext uri="{FF2B5EF4-FFF2-40B4-BE49-F238E27FC236}">
                <a16:creationId xmlns:a16="http://schemas.microsoft.com/office/drawing/2014/main" id="{3728727E-1749-41B5-A5A7-D1A84556F269}"/>
              </a:ext>
            </a:extLst>
          </p:cNvPr>
          <p:cNvSpPr>
            <a:spLocks noGrp="1"/>
          </p:cNvSpPr>
          <p:nvPr>
            <p:ph type="sldNum" sz="quarter" idx="12"/>
          </p:nvPr>
        </p:nvSpPr>
        <p:spPr/>
        <p:txBody>
          <a:bodyPr/>
          <a:lstStyle/>
          <a:p>
            <a:fld id="{DA59AAED-FA98-48EE-8559-0DC8EBCABFA8}" type="slidenum">
              <a:rPr lang="en-US" smtClean="0"/>
              <a:pPr/>
              <a:t>1</a:t>
            </a:fld>
            <a:endParaRPr lang="en-US"/>
          </a:p>
        </p:txBody>
      </p:sp>
    </p:spTree>
    <p:extLst>
      <p:ext uri="{BB962C8B-B14F-4D97-AF65-F5344CB8AC3E}">
        <p14:creationId xmlns:p14="http://schemas.microsoft.com/office/powerpoint/2010/main" val="38631266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19</a:t>
            </a:fld>
            <a:endParaRPr lang="en-US" sz="1600" b="1">
              <a:solidFill>
                <a:schemeClr val="bg1"/>
              </a:solidFill>
              <a:latin typeface="UTM Alter Gothic" panose="02040603050506020204" pitchFamily="18" charset="0"/>
            </a:endParaRPr>
          </a:p>
        </p:txBody>
      </p:sp>
      <p:sp>
        <p:nvSpPr>
          <p:cNvPr id="17" name="TextBox 16">
            <a:extLst>
              <a:ext uri="{FF2B5EF4-FFF2-40B4-BE49-F238E27FC236}">
                <a16:creationId xmlns:a16="http://schemas.microsoft.com/office/drawing/2014/main" id="{00E6D661-1703-46B8-A9EE-D88BB0AF00B5}"/>
              </a:ext>
            </a:extLst>
          </p:cNvPr>
          <p:cNvSpPr txBox="1"/>
          <p:nvPr/>
        </p:nvSpPr>
        <p:spPr>
          <a:xfrm>
            <a:off x="434108" y="699504"/>
            <a:ext cx="7010400" cy="6069354"/>
          </a:xfrm>
          <a:prstGeom prst="rect">
            <a:avLst/>
          </a:prstGeom>
          <a:noFill/>
        </p:spPr>
        <p:txBody>
          <a:bodyPr wrap="square">
            <a:spAutoFit/>
          </a:bodyPr>
          <a:lstStyle/>
          <a:p>
            <a:pPr marL="285750" indent="-285750" algn="just">
              <a:lnSpc>
                <a:spcPct val="140000"/>
              </a:lnSpc>
              <a:spcBef>
                <a:spcPts val="300"/>
              </a:spcBef>
              <a:spcAft>
                <a:spcPts val="300"/>
              </a:spcAft>
              <a:buFont typeface="Wingdings" panose="05000000000000000000" pitchFamily="2" charset="2"/>
              <a:buChar char="Ø"/>
            </a:pP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Mâm cơm cúng giao thừa của người miền Nam</a:t>
            </a:r>
            <a:r>
              <a:rPr lang="en-US" sz="1600" dirty="0">
                <a:effectLst/>
                <a:latin typeface="UTM Alter Gothic" panose="02040603050506020204" pitchFamily="18" charset="0"/>
                <a:ea typeface="Calibri" panose="020F0502020204030204" pitchFamily="34" charset="0"/>
                <a:cs typeface="Times New Roman" panose="02020603050405020304" pitchFamily="18" charset="0"/>
              </a:rPr>
              <a:t>:</a:t>
            </a:r>
            <a:endParaRPr lang="vi-VN" sz="1600" dirty="0">
              <a:effectLst/>
              <a:latin typeface="UTM Alter Gothic" panose="02040603050506020204" pitchFamily="18" charset="0"/>
              <a:ea typeface="Calibri" panose="020F0502020204030204" pitchFamily="34" charset="0"/>
              <a:cs typeface="Times New Roman" panose="02020603050405020304" pitchFamily="18" charset="0"/>
            </a:endParaRPr>
          </a:p>
          <a:p>
            <a:pPr marL="285750" indent="-285750" algn="just">
              <a:lnSpc>
                <a:spcPct val="140000"/>
              </a:lnSpc>
              <a:spcBef>
                <a:spcPts val="300"/>
              </a:spcBef>
              <a:spcAft>
                <a:spcPts val="300"/>
              </a:spcAft>
              <a:buFont typeface="Arial" panose="020B0604020202020204" pitchFamily="34" charset="0"/>
              <a:buChar char="•"/>
            </a:pP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Do đặc trưng thời tiết nắng nóng nên mâm cỗ của người miền Nam thường ưu tiên các món nguội</a:t>
            </a:r>
            <a:r>
              <a:rPr lang="en-US" sz="1600" dirty="0">
                <a:effectLst/>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effectLst/>
                <a:latin typeface="UTM Alter Gothic" panose="02040603050506020204" pitchFamily="18" charset="0"/>
                <a:ea typeface="Calibri" panose="020F0502020204030204" pitchFamily="34" charset="0"/>
                <a:cs typeface="Times New Roman" panose="02020603050405020304" pitchFamily="18" charset="0"/>
              </a:rPr>
              <a:t>nh</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ư: </a:t>
            </a:r>
            <a:r>
              <a:rPr lang="en-US" sz="1600" dirty="0">
                <a:latin typeface="UTM Alter Gothic" panose="02040603050506020204" pitchFamily="18" charset="0"/>
                <a:ea typeface="Calibri" panose="020F0502020204030204" pitchFamily="34" charset="0"/>
                <a:cs typeface="Times New Roman" panose="02020603050405020304" pitchFamily="18" charset="0"/>
              </a:rPr>
              <a:t>c</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anh măng tươi, </a:t>
            </a:r>
            <a:r>
              <a:rPr lang="en-US" sz="1600" dirty="0">
                <a:effectLst/>
                <a:latin typeface="UTM Alter Gothic" panose="02040603050506020204" pitchFamily="18" charset="0"/>
                <a:ea typeface="Calibri" panose="020F0502020204030204" pitchFamily="34" charset="0"/>
                <a:cs typeface="Times New Roman" panose="02020603050405020304" pitchFamily="18" charset="0"/>
              </a:rPr>
              <a:t>c</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anh khổ qua nhồi thịt, </a:t>
            </a:r>
            <a:r>
              <a:rPr lang="en-US" sz="1600" dirty="0">
                <a:effectLst/>
                <a:latin typeface="UTM Alter Gothic" panose="02040603050506020204" pitchFamily="18" charset="0"/>
                <a:ea typeface="Calibri" panose="020F0502020204030204" pitchFamily="34" charset="0"/>
                <a:cs typeface="Times New Roman" panose="02020603050405020304" pitchFamily="18" charset="0"/>
              </a:rPr>
              <a:t>t</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hịt kho hột vịt, </a:t>
            </a:r>
            <a:r>
              <a:rPr lang="en-US" sz="1600" dirty="0">
                <a:effectLst/>
                <a:latin typeface="UTM Alter Gothic" panose="02040603050506020204" pitchFamily="18" charset="0"/>
                <a:ea typeface="Calibri" panose="020F0502020204030204" pitchFamily="34" charset="0"/>
                <a:cs typeface="Times New Roman" panose="02020603050405020304" pitchFamily="18" charset="0"/>
              </a:rPr>
              <a:t>g</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ỏi tôm thịt, </a:t>
            </a:r>
            <a:r>
              <a:rPr lang="en-US" sz="1600" dirty="0">
                <a:effectLst/>
                <a:latin typeface="UTM Alter Gothic" panose="02040603050506020204" pitchFamily="18" charset="0"/>
                <a:ea typeface="Calibri" panose="020F0502020204030204" pitchFamily="34" charset="0"/>
                <a:cs typeface="Times New Roman" panose="02020603050405020304" pitchFamily="18" charset="0"/>
              </a:rPr>
              <a:t>c</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hả giò, </a:t>
            </a:r>
            <a:r>
              <a:rPr lang="en-US" sz="1600" dirty="0">
                <a:effectLst/>
                <a:latin typeface="UTM Alter Gothic" panose="02040603050506020204" pitchFamily="18" charset="0"/>
                <a:ea typeface="Calibri" panose="020F0502020204030204" pitchFamily="34" charset="0"/>
                <a:cs typeface="Times New Roman" panose="02020603050405020304" pitchFamily="18" charset="0"/>
              </a:rPr>
              <a:t>d</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ưa giá, </a:t>
            </a:r>
            <a:r>
              <a:rPr lang="en-US" sz="1600" dirty="0">
                <a:effectLst/>
                <a:latin typeface="UTM Alter Gothic" panose="02040603050506020204" pitchFamily="18" charset="0"/>
                <a:ea typeface="Calibri" panose="020F0502020204030204" pitchFamily="34" charset="0"/>
                <a:cs typeface="Times New Roman" panose="02020603050405020304" pitchFamily="18" charset="0"/>
              </a:rPr>
              <a:t>c</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ủ kiệu, </a:t>
            </a:r>
            <a:r>
              <a:rPr lang="en-US" sz="1600" dirty="0">
                <a:effectLst/>
                <a:latin typeface="UTM Alter Gothic" panose="02040603050506020204" pitchFamily="18" charset="0"/>
                <a:ea typeface="Calibri" panose="020F0502020204030204" pitchFamily="34" charset="0"/>
                <a:cs typeface="Times New Roman" panose="02020603050405020304" pitchFamily="18" charset="0"/>
              </a:rPr>
              <a:t>b</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ánh tét ăn kèm củ cải ngâm nước mắm...</a:t>
            </a:r>
            <a:endParaRPr lang="en-US" sz="1600" dirty="0">
              <a:effectLst/>
              <a:latin typeface="UTM Alter Gothic" panose="02040603050506020204" pitchFamily="18" charset="0"/>
              <a:ea typeface="Calibri" panose="020F0502020204030204" pitchFamily="34" charset="0"/>
              <a:cs typeface="Times New Roman" panose="02020603050405020304" pitchFamily="18" charset="0"/>
            </a:endParaRPr>
          </a:p>
          <a:p>
            <a:pPr marL="285750" indent="-285750" algn="just">
              <a:lnSpc>
                <a:spcPct val="140000"/>
              </a:lnSpc>
              <a:spcBef>
                <a:spcPts val="300"/>
              </a:spcBef>
              <a:spcAft>
                <a:spcPts val="300"/>
              </a:spcAft>
              <a:buFont typeface="Arial" panose="020B0604020202020204" pitchFamily="34" charset="0"/>
              <a:buChar char="•"/>
            </a:pP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Các loại đồ cúng khác: 1 đĩa trầu cau, 1 đĩa trái cây gồm 5 loại quả, </a:t>
            </a:r>
            <a:r>
              <a:rPr lang="en-US" sz="1600" dirty="0">
                <a:latin typeface="UTM Alter Gothic" panose="02040603050506020204" pitchFamily="18" charset="0"/>
                <a:ea typeface="Calibri" panose="020F0502020204030204" pitchFamily="34" charset="0"/>
                <a:cs typeface="Times New Roman" panose="02020603050405020304" pitchFamily="18" charset="0"/>
              </a:rPr>
              <a:t>đ</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èn dầu, 1 đĩa muối, 1 đĩa gạo, 3 hoặc 5 ly trà, </a:t>
            </a:r>
            <a:r>
              <a:rPr lang="en-US" sz="1600" dirty="0">
                <a:effectLst/>
                <a:latin typeface="UTM Alter Gothic" panose="02040603050506020204" pitchFamily="18" charset="0"/>
                <a:ea typeface="Calibri" panose="020F0502020204030204" pitchFamily="34" charset="0"/>
                <a:cs typeface="Times New Roman" panose="02020603050405020304" pitchFamily="18" charset="0"/>
              </a:rPr>
              <a:t>b</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ánh mứt các loại tùy vào gia đình, 1 bình hoa cúng, </a:t>
            </a:r>
            <a:r>
              <a:rPr lang="en-US" sz="1600" dirty="0">
                <a:effectLst/>
                <a:latin typeface="UTM Alter Gothic" panose="02040603050506020204" pitchFamily="18" charset="0"/>
                <a:ea typeface="Calibri" panose="020F0502020204030204" pitchFamily="34" charset="0"/>
                <a:cs typeface="Times New Roman" panose="02020603050405020304" pitchFamily="18" charset="0"/>
              </a:rPr>
              <a:t>v</a:t>
            </a:r>
            <a:r>
              <a:rPr lang="vi-VN" sz="1600" dirty="0">
                <a:effectLst/>
                <a:latin typeface="UTM Alter Gothic" panose="02040603050506020204" pitchFamily="18" charset="0"/>
                <a:ea typeface="Calibri" panose="020F0502020204030204" pitchFamily="34" charset="0"/>
                <a:cs typeface="Times New Roman" panose="02020603050405020304" pitchFamily="18" charset="0"/>
              </a:rPr>
              <a:t>àng mã...</a:t>
            </a:r>
          </a:p>
          <a:p>
            <a:pPr algn="just">
              <a:lnSpc>
                <a:spcPct val="140000"/>
              </a:lnSpc>
              <a:spcBef>
                <a:spcPts val="300"/>
              </a:spcBef>
              <a:spcAft>
                <a:spcPts val="300"/>
              </a:spcAft>
            </a:pPr>
            <a:r>
              <a:rPr lang="en-US" sz="1600" u="sng" dirty="0">
                <a:latin typeface="UTM Alter Gothic" panose="02040603050506020204" pitchFamily="18" charset="0"/>
              </a:rPr>
              <a:t>2. </a:t>
            </a:r>
            <a:r>
              <a:rPr lang="vi-VN" sz="1600" u="sng" dirty="0">
                <a:latin typeface="UTM Alter Gothic" panose="02040603050506020204" pitchFamily="18" charset="0"/>
              </a:rPr>
              <a:t>MÂM CÚNG GIAO THỪA </a:t>
            </a:r>
            <a:r>
              <a:rPr lang="en-US" sz="1600" u="sng" dirty="0">
                <a:latin typeface="UTM Alter Gothic" panose="02040603050506020204" pitchFamily="18" charset="0"/>
              </a:rPr>
              <a:t>NGOÀI</a:t>
            </a:r>
            <a:r>
              <a:rPr lang="vi-VN" sz="1600" u="sng" dirty="0">
                <a:latin typeface="UTM Alter Gothic" panose="02040603050506020204" pitchFamily="18" charset="0"/>
              </a:rPr>
              <a:t> </a:t>
            </a:r>
            <a:r>
              <a:rPr lang="en-US" sz="1600" u="sng" dirty="0">
                <a:latin typeface="UTM Alter Gothic" panose="02040603050506020204" pitchFamily="18" charset="0"/>
              </a:rPr>
              <a:t>TRỜI</a:t>
            </a:r>
          </a:p>
          <a:p>
            <a:pPr marL="285750" indent="-285750" algn="just">
              <a:lnSpc>
                <a:spcPct val="140000"/>
              </a:lnSpc>
              <a:spcBef>
                <a:spcPts val="300"/>
              </a:spcBef>
              <a:spcAft>
                <a:spcPts val="300"/>
              </a:spcAft>
              <a:buFont typeface="Wingdings" panose="05000000000000000000" pitchFamily="2" charset="2"/>
              <a:buChar char="ü"/>
            </a:pPr>
            <a:r>
              <a:rPr lang="vi-VN" sz="1600" dirty="0">
                <a:latin typeface="UTM Alter Gothic" panose="02040603050506020204" pitchFamily="18" charset="0"/>
              </a:rPr>
              <a:t>1 con gà trống hoa luộc nguyên con có mào cờ, mỏ ngậm bông hoa hồng, 1 đĩa xôi gấc (hoặc bánh chưng), </a:t>
            </a:r>
            <a:r>
              <a:rPr lang="en-US" sz="1600" dirty="0">
                <a:latin typeface="UTM Alter Gothic" panose="02040603050506020204" pitchFamily="18" charset="0"/>
              </a:rPr>
              <a:t>b</a:t>
            </a:r>
            <a:r>
              <a:rPr lang="vi-VN" sz="1600" dirty="0">
                <a:latin typeface="UTM Alter Gothic" panose="02040603050506020204" pitchFamily="18" charset="0"/>
              </a:rPr>
              <a:t>ánh kẹo, 1 mâm ngũ quả, </a:t>
            </a:r>
            <a:r>
              <a:rPr lang="en-US" sz="1600" dirty="0">
                <a:latin typeface="UTM Alter Gothic" panose="02040603050506020204" pitchFamily="18" charset="0"/>
              </a:rPr>
              <a:t>r</a:t>
            </a:r>
            <a:r>
              <a:rPr lang="vi-VN" sz="1600" dirty="0">
                <a:latin typeface="UTM Alter Gothic" panose="02040603050506020204" pitchFamily="18" charset="0"/>
              </a:rPr>
              <a:t>ượu, </a:t>
            </a:r>
            <a:r>
              <a:rPr lang="en-US" sz="1600" dirty="0">
                <a:latin typeface="UTM Alter Gothic" panose="02040603050506020204" pitchFamily="18" charset="0"/>
              </a:rPr>
              <a:t>t</a:t>
            </a:r>
            <a:r>
              <a:rPr lang="vi-VN" sz="1600" dirty="0">
                <a:latin typeface="UTM Alter Gothic" panose="02040603050506020204" pitchFamily="18" charset="0"/>
              </a:rPr>
              <a:t>rà, </a:t>
            </a:r>
            <a:r>
              <a:rPr lang="en-US" sz="1600" dirty="0">
                <a:latin typeface="UTM Alter Gothic" panose="02040603050506020204" pitchFamily="18" charset="0"/>
              </a:rPr>
              <a:t>q</a:t>
            </a:r>
            <a:r>
              <a:rPr lang="vi-VN" sz="1600" dirty="0">
                <a:latin typeface="UTM Alter Gothic" panose="02040603050506020204" pitchFamily="18" charset="0"/>
              </a:rPr>
              <a:t>uả cau, lá trầu, 1 đĩa muối, 1 đĩa gạo, </a:t>
            </a:r>
            <a:r>
              <a:rPr lang="en-US" sz="1600" dirty="0">
                <a:latin typeface="UTM Alter Gothic" panose="02040603050506020204" pitchFamily="18" charset="0"/>
              </a:rPr>
              <a:t>n</a:t>
            </a:r>
            <a:r>
              <a:rPr lang="vi-VN" sz="1600" dirty="0">
                <a:latin typeface="UTM Alter Gothic" panose="02040603050506020204" pitchFamily="18" charset="0"/>
              </a:rPr>
              <a:t>hang, đèn</a:t>
            </a:r>
            <a:r>
              <a:rPr lang="en-US" sz="1600" dirty="0">
                <a:latin typeface="UTM Alter Gothic" panose="02040603050506020204" pitchFamily="18" charset="0"/>
              </a:rPr>
              <a:t>…</a:t>
            </a:r>
          </a:p>
          <a:p>
            <a:pPr marL="285750" indent="-285750" algn="just">
              <a:lnSpc>
                <a:spcPct val="140000"/>
              </a:lnSpc>
              <a:spcBef>
                <a:spcPts val="300"/>
              </a:spcBef>
              <a:spcAft>
                <a:spcPts val="300"/>
              </a:spcAft>
              <a:buFont typeface="Wingdings" panose="05000000000000000000" pitchFamily="2" charset="2"/>
              <a:buChar char="ü"/>
            </a:pPr>
            <a:r>
              <a:rPr lang="vi-VN" sz="1600" dirty="0">
                <a:latin typeface="UTM Alter Gothic" panose="02040603050506020204" pitchFamily="18" charset="0"/>
              </a:rPr>
              <a:t>Lưu ý: Nếu muốn, bạn có thể chuẩn bị mâm cúng chay đêm giao thừa cùng các đồ lễ kể trên </a:t>
            </a:r>
            <a:r>
              <a:rPr lang="en-US" sz="1600" dirty="0">
                <a:latin typeface="UTM Alter Gothic" panose="02040603050506020204" pitchFamily="18" charset="0"/>
              </a:rPr>
              <a:t>(</a:t>
            </a:r>
            <a:r>
              <a:rPr lang="vi-VN" sz="1600" dirty="0">
                <a:latin typeface="UTM Alter Gothic" panose="02040603050506020204" pitchFamily="18" charset="0"/>
              </a:rPr>
              <a:t>không </a:t>
            </a:r>
            <a:r>
              <a:rPr lang="en-US" sz="1600" dirty="0" err="1">
                <a:latin typeface="UTM Alter Gothic" panose="02040603050506020204" pitchFamily="18" charset="0"/>
              </a:rPr>
              <a:t>bao</a:t>
            </a:r>
            <a:r>
              <a:rPr lang="en-US" sz="1600" dirty="0">
                <a:latin typeface="UTM Alter Gothic" panose="02040603050506020204" pitchFamily="18" charset="0"/>
              </a:rPr>
              <a:t> </a:t>
            </a:r>
            <a:r>
              <a:rPr lang="en-US" sz="1600" dirty="0" err="1">
                <a:latin typeface="UTM Alter Gothic" panose="02040603050506020204" pitchFamily="18" charset="0"/>
              </a:rPr>
              <a:t>gồm</a:t>
            </a:r>
            <a:r>
              <a:rPr lang="vi-VN" sz="1600" dirty="0">
                <a:latin typeface="UTM Alter Gothic" panose="02040603050506020204" pitchFamily="18" charset="0"/>
              </a:rPr>
              <a:t> gà luộc</a:t>
            </a:r>
            <a:r>
              <a:rPr lang="en-US" sz="1600" dirty="0">
                <a:latin typeface="UTM Alter Gothic" panose="02040603050506020204" pitchFamily="18" charset="0"/>
              </a:rPr>
              <a:t>)</a:t>
            </a:r>
            <a:r>
              <a:rPr lang="vi-VN" sz="1600" dirty="0">
                <a:latin typeface="UTM Alter Gothic" panose="02040603050506020204" pitchFamily="18" charset="0"/>
              </a:rPr>
              <a:t>.</a:t>
            </a:r>
          </a:p>
          <a:p>
            <a:pPr marL="285750" indent="-285750" algn="just">
              <a:lnSpc>
                <a:spcPct val="140000"/>
              </a:lnSpc>
              <a:spcBef>
                <a:spcPts val="300"/>
              </a:spcBef>
              <a:spcAft>
                <a:spcPts val="300"/>
              </a:spcAft>
              <a:buFont typeface="Wingdings" panose="05000000000000000000" pitchFamily="2" charset="2"/>
              <a:buChar char="ü"/>
            </a:pPr>
            <a:r>
              <a:rPr lang="vi-VN" sz="1600" dirty="0">
                <a:latin typeface="UTM Alter Gothic" panose="02040603050506020204" pitchFamily="18" charset="0"/>
              </a:rPr>
              <a:t>Ngoài ra, mâm cỗ cúng bao gồm các vật phẩm quần áo, mũ, ủng quan Thần linh cùng với vàng, tiền. </a:t>
            </a:r>
            <a:r>
              <a:rPr lang="vi-VN" sz="1600">
                <a:latin typeface="UTM Alter Gothic" panose="02040603050506020204" pitchFamily="18" charset="0"/>
              </a:rPr>
              <a:t>Năm </a:t>
            </a:r>
            <a:r>
              <a:rPr lang="en-US" sz="1600">
                <a:latin typeface="UTM Alter Gothic" panose="02040603050506020204" pitchFamily="18" charset="0"/>
              </a:rPr>
              <a:t>Ất Tỵ </a:t>
            </a:r>
            <a:r>
              <a:rPr lang="vi-VN" sz="1600">
                <a:latin typeface="UTM Alter Gothic" panose="02040603050506020204" pitchFamily="18" charset="0"/>
              </a:rPr>
              <a:t>2025 </a:t>
            </a:r>
            <a:r>
              <a:rPr lang="en-US" sz="1600" dirty="0">
                <a:latin typeface="UTM Alter Gothic" panose="02040603050506020204" pitchFamily="18" charset="0"/>
              </a:rPr>
              <a:t>c</a:t>
            </a:r>
            <a:r>
              <a:rPr lang="vi-VN" sz="1600" dirty="0">
                <a:latin typeface="UTM Alter Gothic" panose="02040603050506020204" pitchFamily="18" charset="0"/>
              </a:rPr>
              <a:t>ó </a:t>
            </a:r>
            <a:r>
              <a:rPr lang="vi-VN" sz="1600">
                <a:latin typeface="UTM Alter Gothic" panose="02040603050506020204" pitchFamily="18" charset="0"/>
              </a:rPr>
              <a:t>quan Ngô Vương </a:t>
            </a:r>
            <a:r>
              <a:rPr lang="en-US" sz="1600">
                <a:latin typeface="UTM Alter Gothic" panose="02040603050506020204" pitchFamily="18" charset="0"/>
              </a:rPr>
              <a:t>H</a:t>
            </a:r>
            <a:r>
              <a:rPr lang="vi-VN" sz="1600">
                <a:latin typeface="UTM Alter Gothic" panose="02040603050506020204" pitchFamily="18" charset="0"/>
              </a:rPr>
              <a:t>ành </a:t>
            </a:r>
            <a:r>
              <a:rPr lang="en-US" sz="1600">
                <a:latin typeface="UTM Alter Gothic" panose="02040603050506020204" pitchFamily="18" charset="0"/>
              </a:rPr>
              <a:t>K</a:t>
            </a:r>
            <a:r>
              <a:rPr lang="vi-VN" sz="1600">
                <a:latin typeface="UTM Alter Gothic" panose="02040603050506020204" pitchFamily="18" charset="0"/>
              </a:rPr>
              <a:t>hiển, Thiên </a:t>
            </a:r>
            <a:r>
              <a:rPr lang="en-US" sz="1600">
                <a:latin typeface="UTM Alter Gothic" panose="02040603050506020204" pitchFamily="18" charset="0"/>
              </a:rPr>
              <a:t>H</a:t>
            </a:r>
            <a:r>
              <a:rPr lang="vi-VN" sz="1600">
                <a:latin typeface="UTM Alter Gothic" panose="02040603050506020204" pitchFamily="18" charset="0"/>
              </a:rPr>
              <a:t>ao </a:t>
            </a:r>
            <a:r>
              <a:rPr lang="en-US" sz="1600">
                <a:latin typeface="UTM Alter Gothic" panose="02040603050506020204" pitchFamily="18" charset="0"/>
              </a:rPr>
              <a:t>H</a:t>
            </a:r>
            <a:r>
              <a:rPr lang="vi-VN" sz="1600">
                <a:latin typeface="UTM Alter Gothic" panose="02040603050506020204" pitchFamily="18" charset="0"/>
              </a:rPr>
              <a:t>ành </a:t>
            </a:r>
            <a:r>
              <a:rPr lang="en-US" sz="1600">
                <a:latin typeface="UTM Alter Gothic" panose="02040603050506020204" pitchFamily="18" charset="0"/>
              </a:rPr>
              <a:t>B</a:t>
            </a:r>
            <a:r>
              <a:rPr lang="vi-VN" sz="1600">
                <a:latin typeface="UTM Alter Gothic" panose="02040603050506020204" pitchFamily="18" charset="0"/>
              </a:rPr>
              <a:t>inh </a:t>
            </a:r>
            <a:r>
              <a:rPr lang="en-US" sz="1600">
                <a:latin typeface="UTM Alter Gothic" panose="02040603050506020204" pitchFamily="18" charset="0"/>
              </a:rPr>
              <a:t>C</a:t>
            </a:r>
            <a:r>
              <a:rPr lang="vi-VN" sz="1600">
                <a:latin typeface="UTM Alter Gothic" panose="02040603050506020204" pitchFamily="18" charset="0"/>
              </a:rPr>
              <a:t>hi </a:t>
            </a:r>
            <a:r>
              <a:rPr lang="en-US" sz="1600">
                <a:latin typeface="UTM Alter Gothic" panose="02040603050506020204" pitchFamily="18" charset="0"/>
              </a:rPr>
              <a:t>T</a:t>
            </a:r>
            <a:r>
              <a:rPr lang="vi-VN" sz="1600">
                <a:latin typeface="UTM Alter Gothic" panose="02040603050506020204" pitchFamily="18" charset="0"/>
              </a:rPr>
              <a:t>hần, Hứa </a:t>
            </a:r>
            <a:r>
              <a:rPr lang="en-US" sz="1600">
                <a:latin typeface="UTM Alter Gothic" panose="02040603050506020204" pitchFamily="18" charset="0"/>
              </a:rPr>
              <a:t>T</a:t>
            </a:r>
            <a:r>
              <a:rPr lang="vi-VN" sz="1600">
                <a:latin typeface="UTM Alter Gothic" panose="02040603050506020204" pitchFamily="18" charset="0"/>
              </a:rPr>
              <a:t>ào </a:t>
            </a:r>
            <a:r>
              <a:rPr lang="en-US" sz="1600">
                <a:latin typeface="UTM Alter Gothic" panose="02040603050506020204" pitchFamily="18" charset="0"/>
              </a:rPr>
              <a:t>P</a:t>
            </a:r>
            <a:r>
              <a:rPr lang="vi-VN" sz="1600">
                <a:latin typeface="UTM Alter Gothic" panose="02040603050506020204" pitchFamily="18" charset="0"/>
              </a:rPr>
              <a:t>hán </a:t>
            </a:r>
            <a:r>
              <a:rPr lang="en-US" sz="1600">
                <a:latin typeface="UTM Alter Gothic" panose="02040603050506020204" pitchFamily="18" charset="0"/>
              </a:rPr>
              <a:t>Q</a:t>
            </a:r>
            <a:r>
              <a:rPr lang="vi-VN" sz="1600">
                <a:latin typeface="UTM Alter Gothic" panose="02040603050506020204" pitchFamily="18" charset="0"/>
              </a:rPr>
              <a:t>uan. </a:t>
            </a:r>
            <a:r>
              <a:rPr lang="vi-VN" sz="1600" dirty="0">
                <a:latin typeface="UTM Alter Gothic" panose="02040603050506020204" pitchFamily="18" charset="0"/>
              </a:rPr>
              <a:t>Năm có Thiên </a:t>
            </a:r>
            <a:r>
              <a:rPr lang="vi-VN" sz="1600">
                <a:latin typeface="UTM Alter Gothic" panose="02040603050506020204" pitchFamily="18" charset="0"/>
              </a:rPr>
              <a:t>can </a:t>
            </a:r>
            <a:r>
              <a:rPr lang="en-US" sz="1600">
                <a:latin typeface="UTM Alter Gothic" panose="02040603050506020204" pitchFamily="18" charset="0"/>
              </a:rPr>
              <a:t>Ất </a:t>
            </a:r>
            <a:r>
              <a:rPr lang="vi-VN" sz="1600">
                <a:latin typeface="UTM Alter Gothic" panose="02040603050506020204" pitchFamily="18" charset="0"/>
              </a:rPr>
              <a:t>thuộc </a:t>
            </a:r>
            <a:r>
              <a:rPr lang="en-US" sz="1600" dirty="0" err="1">
                <a:latin typeface="UTM Alter Gothic" panose="02040603050506020204" pitchFamily="18" charset="0"/>
              </a:rPr>
              <a:t>Mộc</a:t>
            </a:r>
            <a:r>
              <a:rPr lang="vi-VN" sz="1600" dirty="0">
                <a:latin typeface="UTM Alter Gothic" panose="02040603050506020204" pitchFamily="18" charset="0"/>
              </a:rPr>
              <a:t>, nên màu sắc ngựa, bài vị, quần áo, mũ mão đều là </a:t>
            </a:r>
            <a:r>
              <a:rPr lang="en-US" sz="1600" dirty="0" err="1">
                <a:latin typeface="UTM Alter Gothic" panose="02040603050506020204" pitchFamily="18" charset="0"/>
              </a:rPr>
              <a:t>xanh</a:t>
            </a:r>
            <a:r>
              <a:rPr lang="en-US" sz="1600" dirty="0">
                <a:latin typeface="UTM Alter Gothic" panose="02040603050506020204" pitchFamily="18" charset="0"/>
              </a:rPr>
              <a:t> </a:t>
            </a:r>
            <a:r>
              <a:rPr lang="en-US" sz="1600" dirty="0" err="1">
                <a:latin typeface="UTM Alter Gothic" panose="02040603050506020204" pitchFamily="18" charset="0"/>
              </a:rPr>
              <a:t>lá</a:t>
            </a:r>
            <a:r>
              <a:rPr lang="en-US" sz="1600" dirty="0">
                <a:latin typeface="UTM Alter Gothic" panose="02040603050506020204" pitchFamily="18" charset="0"/>
              </a:rPr>
              <a:t> </a:t>
            </a:r>
            <a:r>
              <a:rPr lang="en-US" sz="1600" dirty="0" err="1">
                <a:latin typeface="UTM Alter Gothic" panose="02040603050506020204" pitchFamily="18" charset="0"/>
              </a:rPr>
              <a:t>cây</a:t>
            </a:r>
            <a:r>
              <a:rPr lang="en-US" sz="1600" dirty="0">
                <a:latin typeface="UTM Alter Gothic" panose="02040603050506020204" pitchFamily="18" charset="0"/>
              </a:rPr>
              <a:t>, </a:t>
            </a:r>
            <a:r>
              <a:rPr lang="en-US" sz="1600" dirty="0" err="1">
                <a:latin typeface="UTM Alter Gothic" panose="02040603050506020204" pitchFamily="18" charset="0"/>
              </a:rPr>
              <a:t>xanh</a:t>
            </a:r>
            <a:r>
              <a:rPr lang="en-US" sz="1600" dirty="0">
                <a:latin typeface="UTM Alter Gothic" panose="02040603050506020204" pitchFamily="18" charset="0"/>
              </a:rPr>
              <a:t> </a:t>
            </a:r>
            <a:r>
              <a:rPr lang="en-US" sz="1600" dirty="0" err="1">
                <a:latin typeface="UTM Alter Gothic" panose="02040603050506020204" pitchFamily="18" charset="0"/>
              </a:rPr>
              <a:t>lục</a:t>
            </a:r>
            <a:r>
              <a:rPr lang="vi-VN" sz="1600" dirty="0">
                <a:latin typeface="UTM Alter Gothic" panose="02040603050506020204" pitchFamily="18" charset="0"/>
              </a:rPr>
              <a:t>.</a:t>
            </a:r>
          </a:p>
        </p:txBody>
      </p:sp>
      <p:sp>
        <p:nvSpPr>
          <p:cNvPr id="11" name="TextBox 10"/>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2" name="TextBox 11"/>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3" name="TextBox 12"/>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39271593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20</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3F267ACA-9519-4A86-BD70-9349DD0C982F}"/>
              </a:ext>
            </a:extLst>
          </p:cNvPr>
          <p:cNvSpPr txBox="1"/>
          <p:nvPr/>
        </p:nvSpPr>
        <p:spPr>
          <a:xfrm>
            <a:off x="533400" y="832031"/>
            <a:ext cx="6629401" cy="5599482"/>
          </a:xfrm>
          <a:prstGeom prst="rect">
            <a:avLst/>
          </a:prstGeom>
          <a:noFill/>
        </p:spPr>
        <p:txBody>
          <a:bodyPr wrap="square">
            <a:spAutoFit/>
          </a:bodyPr>
          <a:lstStyle/>
          <a:p>
            <a:pPr algn="ctr">
              <a:lnSpc>
                <a:spcPct val="130000"/>
              </a:lnSpc>
              <a:spcBef>
                <a:spcPts val="400"/>
              </a:spcBef>
              <a:spcAft>
                <a:spcPts val="400"/>
              </a:spcAft>
            </a:pPr>
            <a:r>
              <a:rPr lang="vi-VN" sz="1600" b="1" dirty="0">
                <a:latin typeface="UTM Alter Gothic" panose="02040603050506020204" pitchFamily="18" charset="0"/>
              </a:rPr>
              <a:t>Nam mô A Di Đà Phật! (3 lần)</a:t>
            </a:r>
            <a:endParaRPr lang="en-US" sz="1600" dirty="0">
              <a:latin typeface="UTM Alter Gothic" panose="02040603050506020204" pitchFamily="18" charset="0"/>
            </a:endParaRP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Kính lạy:</a:t>
            </a: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chín phương trời, mười phương chư Phật, chư Phật mười phương</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Đức Đương Lai Hạ Sinh Di Lặc Tôn Phật</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Đức Bồ</a:t>
            </a:r>
            <a:r>
              <a:rPr lang="en-US" sz="1600" dirty="0">
                <a:latin typeface="UTM Alter Gothic" panose="02040603050506020204" pitchFamily="18" charset="0"/>
              </a:rPr>
              <a:t> T</a:t>
            </a:r>
            <a:r>
              <a:rPr lang="vi-VN" sz="1600" dirty="0">
                <a:latin typeface="UTM Alter Gothic" panose="02040603050506020204" pitchFamily="18" charset="0"/>
              </a:rPr>
              <a:t>át Quán Thế </a:t>
            </a:r>
            <a:r>
              <a:rPr lang="en-US" sz="1600" dirty="0">
                <a:latin typeface="UTM Alter Gothic" panose="02040603050506020204" pitchFamily="18" charset="0"/>
              </a:rPr>
              <a:t>Â</a:t>
            </a:r>
            <a:r>
              <a:rPr lang="vi-VN" sz="1600" dirty="0">
                <a:latin typeface="UTM Alter Gothic" panose="02040603050506020204" pitchFamily="18" charset="0"/>
              </a:rPr>
              <a:t>m cứu nạn cứu khổ chúng sinh</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Hoàng Thiên, Hậu Thổ, chư vị tôn thần</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ngài cựu niên đương </a:t>
            </a:r>
            <a:r>
              <a:rPr lang="vi-VN" sz="1600">
                <a:latin typeface="UTM Alter Gothic" panose="02040603050506020204" pitchFamily="18" charset="0"/>
              </a:rPr>
              <a:t>cai thiên quan Sở Vương Hành </a:t>
            </a:r>
            <a:r>
              <a:rPr lang="en-US" sz="1600">
                <a:latin typeface="UTM Alter Gothic" panose="02040603050506020204" pitchFamily="18" charset="0"/>
              </a:rPr>
              <a:t>K</a:t>
            </a:r>
            <a:r>
              <a:rPr lang="vi-VN" sz="1600">
                <a:latin typeface="UTM Alter Gothic" panose="02040603050506020204" pitchFamily="18" charset="0"/>
              </a:rPr>
              <a:t>hiển, Hoả Tinh </a:t>
            </a:r>
            <a:r>
              <a:rPr lang="en-US" sz="1600">
                <a:latin typeface="UTM Alter Gothic" panose="02040603050506020204" pitchFamily="18" charset="0"/>
              </a:rPr>
              <a:t>H</a:t>
            </a:r>
            <a:r>
              <a:rPr lang="vi-VN" sz="1600">
                <a:latin typeface="UTM Alter Gothic" panose="02040603050506020204" pitchFamily="18" charset="0"/>
              </a:rPr>
              <a:t>ành </a:t>
            </a:r>
            <a:r>
              <a:rPr lang="en-US" sz="1600">
                <a:latin typeface="UTM Alter Gothic" panose="02040603050506020204" pitchFamily="18" charset="0"/>
              </a:rPr>
              <a:t>B</a:t>
            </a:r>
            <a:r>
              <a:rPr lang="vi-VN" sz="1600">
                <a:latin typeface="UTM Alter Gothic" panose="02040603050506020204" pitchFamily="18" charset="0"/>
              </a:rPr>
              <a:t>inh </a:t>
            </a:r>
            <a:r>
              <a:rPr lang="en-US" sz="1600">
                <a:latin typeface="UTM Alter Gothic" panose="02040603050506020204" pitchFamily="18" charset="0"/>
              </a:rPr>
              <a:t>C</a:t>
            </a:r>
            <a:r>
              <a:rPr lang="vi-VN" sz="1600">
                <a:latin typeface="UTM Alter Gothic" panose="02040603050506020204" pitchFamily="18" charset="0"/>
              </a:rPr>
              <a:t>hi </a:t>
            </a:r>
            <a:r>
              <a:rPr lang="en-US" sz="1600">
                <a:latin typeface="UTM Alter Gothic" panose="02040603050506020204" pitchFamily="18" charset="0"/>
              </a:rPr>
              <a:t>T</a:t>
            </a:r>
            <a:r>
              <a:rPr lang="vi-VN" sz="1600">
                <a:latin typeface="UTM Alter Gothic" panose="02040603050506020204" pitchFamily="18" charset="0"/>
              </a:rPr>
              <a:t>hần, Biểu Tào </a:t>
            </a:r>
            <a:r>
              <a:rPr lang="en-US" sz="1600">
                <a:latin typeface="UTM Alter Gothic" panose="02040603050506020204" pitchFamily="18" charset="0"/>
              </a:rPr>
              <a:t>P</a:t>
            </a:r>
            <a:r>
              <a:rPr lang="vi-VN" sz="1600">
                <a:latin typeface="UTM Alter Gothic" panose="02040603050506020204" pitchFamily="18" charset="0"/>
              </a:rPr>
              <a:t>hán </a:t>
            </a:r>
            <a:r>
              <a:rPr lang="en-US" sz="1600">
                <a:latin typeface="UTM Alter Gothic" panose="02040603050506020204" pitchFamily="18" charset="0"/>
              </a:rPr>
              <a:t>Q</a:t>
            </a:r>
            <a:r>
              <a:rPr lang="vi-VN" sz="1600">
                <a:latin typeface="UTM Alter Gothic" panose="02040603050506020204" pitchFamily="18" charset="0"/>
              </a:rPr>
              <a:t>uan.</a:t>
            </a:r>
            <a:endParaRPr lang="vi-VN" sz="1600" dirty="0">
              <a:latin typeface="UTM Alter Gothic" panose="02040603050506020204" pitchFamily="18" charset="0"/>
            </a:endParaRP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ngài đương niên thiên </a:t>
            </a:r>
            <a:r>
              <a:rPr lang="vi-VN" sz="1600">
                <a:latin typeface="UTM Alter Gothic" panose="02040603050506020204" pitchFamily="18" charset="0"/>
              </a:rPr>
              <a:t>quan Ngô Vương </a:t>
            </a:r>
            <a:r>
              <a:rPr lang="en-US" sz="1600">
                <a:latin typeface="UTM Alter Gothic" panose="02040603050506020204" pitchFamily="18" charset="0"/>
              </a:rPr>
              <a:t>H</a:t>
            </a:r>
            <a:r>
              <a:rPr lang="vi-VN" sz="1600">
                <a:latin typeface="UTM Alter Gothic" panose="02040603050506020204" pitchFamily="18" charset="0"/>
              </a:rPr>
              <a:t>ành </a:t>
            </a:r>
            <a:r>
              <a:rPr lang="en-US" sz="1600">
                <a:latin typeface="UTM Alter Gothic" panose="02040603050506020204" pitchFamily="18" charset="0"/>
              </a:rPr>
              <a:t>K</a:t>
            </a:r>
            <a:r>
              <a:rPr lang="vi-VN" sz="1600">
                <a:latin typeface="UTM Alter Gothic" panose="02040603050506020204" pitchFamily="18" charset="0"/>
              </a:rPr>
              <a:t>hiển, Thiên </a:t>
            </a:r>
            <a:r>
              <a:rPr lang="en-US" sz="1600">
                <a:latin typeface="UTM Alter Gothic" panose="02040603050506020204" pitchFamily="18" charset="0"/>
              </a:rPr>
              <a:t>H</a:t>
            </a:r>
            <a:r>
              <a:rPr lang="vi-VN" sz="1600">
                <a:latin typeface="UTM Alter Gothic" panose="02040603050506020204" pitchFamily="18" charset="0"/>
              </a:rPr>
              <a:t>ao </a:t>
            </a:r>
            <a:r>
              <a:rPr lang="en-US" sz="1600">
                <a:latin typeface="UTM Alter Gothic" panose="02040603050506020204" pitchFamily="18" charset="0"/>
              </a:rPr>
              <a:t>H</a:t>
            </a:r>
            <a:r>
              <a:rPr lang="vi-VN" sz="1600">
                <a:latin typeface="UTM Alter Gothic" panose="02040603050506020204" pitchFamily="18" charset="0"/>
              </a:rPr>
              <a:t>ành </a:t>
            </a:r>
            <a:r>
              <a:rPr lang="en-US" sz="1600">
                <a:latin typeface="UTM Alter Gothic" panose="02040603050506020204" pitchFamily="18" charset="0"/>
              </a:rPr>
              <a:t>B</a:t>
            </a:r>
            <a:r>
              <a:rPr lang="vi-VN" sz="1600">
                <a:latin typeface="UTM Alter Gothic" panose="02040603050506020204" pitchFamily="18" charset="0"/>
              </a:rPr>
              <a:t>inh </a:t>
            </a:r>
            <a:r>
              <a:rPr lang="en-US" sz="1600">
                <a:latin typeface="UTM Alter Gothic" panose="02040603050506020204" pitchFamily="18" charset="0"/>
              </a:rPr>
              <a:t>C</a:t>
            </a:r>
            <a:r>
              <a:rPr lang="vi-VN" sz="1600">
                <a:latin typeface="UTM Alter Gothic" panose="02040603050506020204" pitchFamily="18" charset="0"/>
              </a:rPr>
              <a:t>hi </a:t>
            </a:r>
            <a:r>
              <a:rPr lang="en-US" sz="1600">
                <a:latin typeface="UTM Alter Gothic" panose="02040603050506020204" pitchFamily="18" charset="0"/>
              </a:rPr>
              <a:t>T</a:t>
            </a:r>
            <a:r>
              <a:rPr lang="vi-VN" sz="1600">
                <a:latin typeface="UTM Alter Gothic" panose="02040603050506020204" pitchFamily="18" charset="0"/>
              </a:rPr>
              <a:t>hần, Hứa </a:t>
            </a:r>
            <a:r>
              <a:rPr lang="en-US" sz="1600">
                <a:latin typeface="UTM Alter Gothic" panose="02040603050506020204" pitchFamily="18" charset="0"/>
              </a:rPr>
              <a:t>T</a:t>
            </a:r>
            <a:r>
              <a:rPr lang="vi-VN" sz="1600">
                <a:latin typeface="UTM Alter Gothic" panose="02040603050506020204" pitchFamily="18" charset="0"/>
              </a:rPr>
              <a:t>ào </a:t>
            </a:r>
            <a:r>
              <a:rPr lang="en-US" sz="1600">
                <a:latin typeface="UTM Alter Gothic" panose="02040603050506020204" pitchFamily="18" charset="0"/>
              </a:rPr>
              <a:t>P</a:t>
            </a:r>
            <a:r>
              <a:rPr lang="vi-VN" sz="1600">
                <a:latin typeface="UTM Alter Gothic" panose="02040603050506020204" pitchFamily="18" charset="0"/>
              </a:rPr>
              <a:t>hán </a:t>
            </a:r>
            <a:r>
              <a:rPr lang="en-US" sz="1600">
                <a:latin typeface="UTM Alter Gothic" panose="02040603050506020204" pitchFamily="18" charset="0"/>
              </a:rPr>
              <a:t>Q</a:t>
            </a:r>
            <a:r>
              <a:rPr lang="vi-VN" sz="1600">
                <a:latin typeface="UTM Alter Gothic" panose="02040603050506020204" pitchFamily="18" charset="0"/>
              </a:rPr>
              <a:t>uan</a:t>
            </a:r>
            <a:r>
              <a:rPr lang="en-US" sz="1600">
                <a:latin typeface="UTM Alter Gothic" panose="02040603050506020204" pitchFamily="18" charset="0"/>
              </a:rPr>
              <a:t>.</a:t>
            </a:r>
            <a:endParaRPr lang="vi-VN" sz="1600" dirty="0">
              <a:latin typeface="UTM Alter Gothic" panose="02040603050506020204" pitchFamily="18" charset="0"/>
            </a:endParaRP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các ngài Ngũ Phương, Ngũ Hổ, Long Mạch, Táo Quân, chư vị tôn thần.</a:t>
            </a:r>
            <a:endParaRPr lang="en-US" sz="1600" dirty="0">
              <a:latin typeface="UTM Alter Gothic" panose="02040603050506020204" pitchFamily="18" charset="0"/>
            </a:endParaRP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Nay là phút giao thừa </a:t>
            </a:r>
            <a:r>
              <a:rPr lang="vi-VN" sz="1600">
                <a:latin typeface="UTM Alter Gothic" panose="02040603050506020204" pitchFamily="18" charset="0"/>
              </a:rPr>
              <a:t>năm </a:t>
            </a:r>
            <a:r>
              <a:rPr lang="en-US" sz="1600">
                <a:latin typeface="UTM Alter Gothic" panose="02040603050506020204" pitchFamily="18" charset="0"/>
              </a:rPr>
              <a:t>Giáp Thìn </a:t>
            </a:r>
            <a:r>
              <a:rPr lang="vi-VN" sz="1600">
                <a:latin typeface="UTM Alter Gothic" panose="02040603050506020204" pitchFamily="18" charset="0"/>
              </a:rPr>
              <a:t>với năm </a:t>
            </a:r>
            <a:r>
              <a:rPr lang="en-US" sz="1600">
                <a:latin typeface="UTM Alter Gothic" panose="02040603050506020204" pitchFamily="18" charset="0"/>
              </a:rPr>
              <a:t>Ất Tỵ.</a:t>
            </a:r>
            <a:endParaRPr lang="vi-VN" sz="1600" dirty="0">
              <a:latin typeface="UTM Alter Gothic" panose="02040603050506020204" pitchFamily="18" charset="0"/>
            </a:endParaRP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Chúng con là: ..., sinh năm: ..., hành canh: ... tuổi, cư ngụ tại số nhà:..., ấp/khu phố:..., xã/phường ..., quận/huyện/ thành phố ..., tỉnh/thành phố ...</a:t>
            </a:r>
          </a:p>
        </p:txBody>
      </p:sp>
      <p:sp>
        <p:nvSpPr>
          <p:cNvPr id="13" name="TextBox 12">
            <a:extLst>
              <a:ext uri="{FF2B5EF4-FFF2-40B4-BE49-F238E27FC236}">
                <a16:creationId xmlns:a16="http://schemas.microsoft.com/office/drawing/2014/main" id="{28548963-8055-4DB7-91F1-A9EF2BF9C76B}"/>
              </a:ext>
            </a:extLst>
          </p:cNvPr>
          <p:cNvSpPr txBox="1"/>
          <p:nvPr/>
        </p:nvSpPr>
        <p:spPr>
          <a:xfrm>
            <a:off x="1320183" y="381000"/>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GIAO </a:t>
            </a:r>
            <a:r>
              <a:rPr lang="en-US" sz="2100" b="1">
                <a:solidFill>
                  <a:srgbClr val="C00000"/>
                </a:solidFill>
                <a:latin typeface="UTM Alter Gothic" panose="02040603050506020204" pitchFamily="18" charset="0"/>
              </a:rPr>
              <a:t>THỪA ẤT TỴ 2025 </a:t>
            </a:r>
            <a:r>
              <a:rPr lang="en-US" sz="2100" b="1" dirty="0">
                <a:solidFill>
                  <a:srgbClr val="C00000"/>
                </a:solidFill>
                <a:latin typeface="UTM Alter Gothic" panose="02040603050506020204" pitchFamily="18" charset="0"/>
              </a:rPr>
              <a:t>NGOÀI TRỜI</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34384115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21</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A471C919-6F38-44CB-BDD9-D83EEAD1FF13}"/>
              </a:ext>
            </a:extLst>
          </p:cNvPr>
          <p:cNvSpPr txBox="1"/>
          <p:nvPr/>
        </p:nvSpPr>
        <p:spPr>
          <a:xfrm>
            <a:off x="533400" y="838200"/>
            <a:ext cx="6705600" cy="5810886"/>
          </a:xfrm>
          <a:prstGeom prst="rect">
            <a:avLst/>
          </a:prstGeom>
          <a:noFill/>
        </p:spPr>
        <p:txBody>
          <a:bodyPr wrap="square">
            <a:spAutoFit/>
          </a:bodyPr>
          <a:lstStyle/>
          <a:p>
            <a:pPr algn="just">
              <a:lnSpc>
                <a:spcPct val="130000"/>
              </a:lnSpc>
              <a:spcBef>
                <a:spcPts val="300"/>
              </a:spcBef>
              <a:spcAft>
                <a:spcPts val="300"/>
              </a:spcAft>
            </a:pPr>
            <a:r>
              <a:rPr lang="vi-VN" sz="1600" dirty="0">
                <a:latin typeface="UTM Alter Gothic" panose="02040603050506020204" pitchFamily="18" charset="0"/>
              </a:rPr>
              <a:t>	Nhân phút thiêng liêng giao thừa vừa tới, năm cũ qua đi, đón mừng năm mới, tam dương khang thái, vạn tượng canh tân. Nay ngài Thái Tuế tôn thần trên vâng lệnh Ngọc Hoàng Thượng đế, giám sát vạn dân, dưới bảo hộ sinh linh tảo trừ yêu nghiệt. Quan cũ về triều cửa khuyết, lưu phúc, lưu ân. Quan mới xuống thay, thể đức hiếu sinh, ban tài tiếp lộc. Nhân buổi tân xuân, tín chủ chúng con thành tâm, sửa biện hương hoa phẩm vật, nghi lễ cung trần, dâng lên trước án, cúng dường Phật Thánh, dâng hiến Tôn Thần, đốt nén tâm hương, dốc lòng bái thỉnh.</a:t>
            </a:r>
          </a:p>
          <a:p>
            <a:pPr algn="just">
              <a:lnSpc>
                <a:spcPct val="130000"/>
              </a:lnSpc>
              <a:spcBef>
                <a:spcPts val="300"/>
              </a:spcBef>
              <a:spcAft>
                <a:spcPts val="300"/>
              </a:spcAft>
            </a:pPr>
            <a:r>
              <a:rPr lang="vi-VN" sz="1600" dirty="0">
                <a:latin typeface="UTM Alter Gothic" panose="02040603050506020204" pitchFamily="18" charset="0"/>
              </a:rPr>
              <a:t>	Chúng con kính mời: Ngài Cựu niên đương cai Thái tuế, ngài Tân niên đương cai Thái tuế chí đức tôn thần, ngài Bản cảnh Thành hoàng chư vị đại vương, ngài bản xứ thần linh Thổ địa, ngài Hỷ thần, Phúc đức chính thần, các ngài Ngũ phương, Ngũ thổ, Long mạch, Tài thần, chư vị bản gia Táo quân, và chư vị Thần linh cai quản ở trong xứ này, cúi xin giáng lâm trước án thụ hưởng lễ vật.</a:t>
            </a:r>
          </a:p>
          <a:p>
            <a:pPr algn="just">
              <a:lnSpc>
                <a:spcPct val="13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Nguyện cho tín chủ, minh niên kháng thái, vạn sự tốt lành, bốn mùa tám tiết được chữ bình an, gia đạo hưng long thịnh vượng, bách sự hanh thông, ngày ngày được hưởng ơn trời, Phật, chư vị tôn thần.</a:t>
            </a:r>
            <a:endParaRPr lang="en-US" sz="1600" dirty="0">
              <a:latin typeface="UTM Alter Gothic" panose="02040603050506020204" pitchFamily="18" charset="0"/>
            </a:endParaRPr>
          </a:p>
          <a:p>
            <a:pPr algn="just">
              <a:lnSpc>
                <a:spcPct val="13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Chúng con kính cẩn tiến dâng lễ vật, thành tâm cầu nguyện. Cúi xin chín phương trời, mười phương chư Phật cùng chư vị tôn thần chứng giám phù hộ độ trì.</a:t>
            </a:r>
            <a:endParaRPr lang="en-US" sz="1600" dirty="0">
              <a:latin typeface="UTM Alter Gothic" panose="02040603050506020204" pitchFamily="18" charset="0"/>
            </a:endParaRPr>
          </a:p>
          <a:p>
            <a:pPr algn="ctr">
              <a:lnSpc>
                <a:spcPct val="130000"/>
              </a:lnSpc>
              <a:spcBef>
                <a:spcPts val="300"/>
              </a:spcBef>
              <a:spcAft>
                <a:spcPts val="300"/>
              </a:spcAft>
            </a:pPr>
            <a:r>
              <a:rPr lang="vi-VN" sz="1600" b="1" i="1" dirty="0">
                <a:latin typeface="UTM Alter Gothic" panose="02040603050506020204" pitchFamily="18" charset="0"/>
              </a:rPr>
              <a:t>Nam mô A Di Đà Phật! (3 lần)</a:t>
            </a:r>
            <a:r>
              <a:rPr lang="en-US" sz="1600" b="1" i="1" dirty="0">
                <a:latin typeface="UTM Alter Gothic" panose="02040603050506020204" pitchFamily="18" charset="0"/>
              </a:rPr>
              <a:t>.</a:t>
            </a:r>
            <a:endParaRPr lang="vi-VN" sz="1600" b="1" i="1" dirty="0">
              <a:latin typeface="UTM Alter Gothic" panose="02040603050506020204" pitchFamily="18" charset="0"/>
            </a:endParaRPr>
          </a:p>
        </p:txBody>
      </p:sp>
      <p:sp>
        <p:nvSpPr>
          <p:cNvPr id="15" name="TextBox 14">
            <a:extLst>
              <a:ext uri="{FF2B5EF4-FFF2-40B4-BE49-F238E27FC236}">
                <a16:creationId xmlns:a16="http://schemas.microsoft.com/office/drawing/2014/main" id="{28548963-8055-4DB7-91F1-A9EF2BF9C76B}"/>
              </a:ext>
            </a:extLst>
          </p:cNvPr>
          <p:cNvSpPr txBox="1"/>
          <p:nvPr/>
        </p:nvSpPr>
        <p:spPr>
          <a:xfrm>
            <a:off x="1243983" y="457200"/>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GIAO </a:t>
            </a:r>
            <a:r>
              <a:rPr lang="en-US" sz="2100" b="1">
                <a:solidFill>
                  <a:srgbClr val="C00000"/>
                </a:solidFill>
                <a:latin typeface="UTM Alter Gothic" panose="02040603050506020204" pitchFamily="18" charset="0"/>
              </a:rPr>
              <a:t>THỪA ẤT TỴ 2025 </a:t>
            </a:r>
            <a:r>
              <a:rPr lang="en-US" sz="2100" b="1" dirty="0">
                <a:solidFill>
                  <a:srgbClr val="C00000"/>
                </a:solidFill>
                <a:latin typeface="UTM Alter Gothic" panose="02040603050506020204" pitchFamily="18" charset="0"/>
              </a:rPr>
              <a:t>NGOÀI TRỜI</a:t>
            </a: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3" name="TextBox 12"/>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4" name="TextBox 13"/>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21337885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22</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DF2D6FF0-2F12-4450-8F9C-765EE9506335}"/>
              </a:ext>
            </a:extLst>
          </p:cNvPr>
          <p:cNvSpPr txBox="1"/>
          <p:nvPr/>
        </p:nvSpPr>
        <p:spPr>
          <a:xfrm>
            <a:off x="489526" y="914400"/>
            <a:ext cx="6733309" cy="5573898"/>
          </a:xfrm>
          <a:prstGeom prst="rect">
            <a:avLst/>
          </a:prstGeom>
          <a:noFill/>
        </p:spPr>
        <p:txBody>
          <a:bodyPr wrap="square">
            <a:spAutoFit/>
          </a:bodyPr>
          <a:lstStyle/>
          <a:p>
            <a:pPr algn="ctr">
              <a:lnSpc>
                <a:spcPct val="140000"/>
              </a:lnSpc>
              <a:spcBef>
                <a:spcPts val="300"/>
              </a:spcBef>
              <a:spcAft>
                <a:spcPts val="300"/>
              </a:spcAft>
            </a:pPr>
            <a:r>
              <a:rPr lang="vi-VN" sz="1600" b="1" dirty="0">
                <a:latin typeface="UTM Alter Gothic" panose="02040603050506020204" pitchFamily="18" charset="0"/>
              </a:rPr>
              <a:t>Nam mô A Di Đà Phật! (3 lần)</a:t>
            </a:r>
            <a:endParaRPr lang="vi-VN" sz="1600" dirty="0">
              <a:latin typeface="UTM Alter Gothic" panose="02040603050506020204" pitchFamily="18" charset="0"/>
            </a:endParaRPr>
          </a:p>
          <a:p>
            <a:pPr algn="just">
              <a:lnSpc>
                <a:spcPct val="14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Nam mô Đương Lai Hạ Sinh Di Lặc Tôn Phật</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4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Nam mô Đông Phương Giáo Chủ Dược Sư Lưu Ly Quang Vương Phật</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4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Nam mô Đức Bồ</a:t>
            </a:r>
            <a:r>
              <a:rPr lang="en-US" sz="1600" dirty="0">
                <a:latin typeface="UTM Alter Gothic" panose="02040603050506020204" pitchFamily="18" charset="0"/>
              </a:rPr>
              <a:t> T</a:t>
            </a:r>
            <a:r>
              <a:rPr lang="vi-VN" sz="1600" dirty="0">
                <a:latin typeface="UTM Alter Gothic" panose="02040603050506020204" pitchFamily="18" charset="0"/>
              </a:rPr>
              <a:t>át Quán Thế </a:t>
            </a:r>
            <a:r>
              <a:rPr lang="en-US" sz="1600" dirty="0">
                <a:latin typeface="UTM Alter Gothic" panose="02040603050506020204" pitchFamily="18" charset="0"/>
              </a:rPr>
              <a:t>Â</a:t>
            </a:r>
            <a:r>
              <a:rPr lang="vi-VN" sz="1600" dirty="0">
                <a:latin typeface="UTM Alter Gothic" panose="02040603050506020204" pitchFamily="18" charset="0"/>
              </a:rPr>
              <a:t>m cứu nạn cứu khổ chúng sinh</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4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Con kính lạy chín phương trời, mười phương chư Phật, chư Phật mười phương</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4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Con kính lạy Hoàng Thiên, Hậu Thổ, Long Mạch, Táo Quân, chư vị tôn thần</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4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Các cụ tổ tiên nội ngoại chư vị tiên linh</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4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Nay phút giao thừa năm </a:t>
            </a:r>
            <a:r>
              <a:rPr lang="vi-VN" sz="1600">
                <a:latin typeface="UTM Alter Gothic" panose="02040603050506020204" pitchFamily="18" charset="0"/>
              </a:rPr>
              <a:t>cũ </a:t>
            </a:r>
            <a:r>
              <a:rPr lang="en-US" sz="1600">
                <a:latin typeface="UTM Alter Gothic" panose="02040603050506020204" pitchFamily="18" charset="0"/>
              </a:rPr>
              <a:t>Giáp Thìn </a:t>
            </a:r>
            <a:r>
              <a:rPr lang="vi-VN" sz="1600">
                <a:latin typeface="UTM Alter Gothic" panose="02040603050506020204" pitchFamily="18" charset="0"/>
              </a:rPr>
              <a:t>với năm</a:t>
            </a:r>
            <a:r>
              <a:rPr lang="en-US" sz="1600">
                <a:latin typeface="UTM Alter Gothic" panose="02040603050506020204" pitchFamily="18" charset="0"/>
              </a:rPr>
              <a:t> Ất Tỵ</a:t>
            </a:r>
            <a:endParaRPr lang="vi-VN" sz="1600" dirty="0">
              <a:latin typeface="UTM Alter Gothic" panose="02040603050506020204" pitchFamily="18" charset="0"/>
            </a:endParaRPr>
          </a:p>
          <a:p>
            <a:pPr algn="just">
              <a:lnSpc>
                <a:spcPct val="14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Chúng con là :...sinh năm: ..., hành canh: ...tuổi, ngụ tại số nhà ..., ấp/khu phố ..., xã/phường..., quận/huyện/thành phố ..., tỉnh/thành phố ...</a:t>
            </a:r>
          </a:p>
          <a:p>
            <a:pPr algn="just">
              <a:lnSpc>
                <a:spcPct val="14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Phút giao thừa vừa điểm, nay theo vận luật, tống cựu nghênh tân, giờ Tý đầu xuân, đón mừng </a:t>
            </a:r>
            <a:r>
              <a:rPr lang="vi-VN" sz="1600">
                <a:latin typeface="UTM Alter Gothic" panose="02040603050506020204" pitchFamily="18" charset="0"/>
              </a:rPr>
              <a:t>Nguyên </a:t>
            </a:r>
            <a:r>
              <a:rPr lang="en-US" sz="1600">
                <a:latin typeface="UTM Alter Gothic" panose="02040603050506020204" pitchFamily="18" charset="0"/>
              </a:rPr>
              <a:t>Đ</a:t>
            </a:r>
            <a:r>
              <a:rPr lang="vi-VN" sz="1600">
                <a:latin typeface="UTM Alter Gothic" panose="02040603050506020204" pitchFamily="18" charset="0"/>
              </a:rPr>
              <a:t>án</a:t>
            </a:r>
            <a:r>
              <a:rPr lang="vi-VN" sz="1600" dirty="0">
                <a:latin typeface="UTM Alter Gothic" panose="02040603050506020204" pitchFamily="18" charset="0"/>
              </a:rPr>
              <a:t>, tín chủ chúng con thành tâm, tu biện hương hoa phẩm vật, nghi lễ cung trần, dâng lên trước án, cúng dường Phật</a:t>
            </a:r>
            <a:r>
              <a:rPr lang="en-US" sz="1600" dirty="0">
                <a:latin typeface="UTM Alter Gothic" panose="02040603050506020204" pitchFamily="18" charset="0"/>
              </a:rPr>
              <a:t> </a:t>
            </a:r>
            <a:r>
              <a:rPr lang="vi-VN" sz="1600" dirty="0">
                <a:latin typeface="UTM Alter Gothic" panose="02040603050506020204" pitchFamily="18" charset="0"/>
              </a:rPr>
              <a:t>- Thánh, dâng hiến tôn Thần, tiến cúng Tổ tiên, đốt nén tâm hương, dốc lòng bái thỉnh.</a:t>
            </a:r>
          </a:p>
        </p:txBody>
      </p:sp>
      <p:sp>
        <p:nvSpPr>
          <p:cNvPr id="13" name="TextBox 12">
            <a:extLst>
              <a:ext uri="{FF2B5EF4-FFF2-40B4-BE49-F238E27FC236}">
                <a16:creationId xmlns:a16="http://schemas.microsoft.com/office/drawing/2014/main" id="{33024C78-36A7-4AA0-95AB-C967C08D51A9}"/>
              </a:ext>
            </a:extLst>
          </p:cNvPr>
          <p:cNvSpPr txBox="1"/>
          <p:nvPr/>
        </p:nvSpPr>
        <p:spPr>
          <a:xfrm>
            <a:off x="1143000" y="475058"/>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GIAO </a:t>
            </a:r>
            <a:r>
              <a:rPr lang="en-US" sz="2100" b="1">
                <a:solidFill>
                  <a:srgbClr val="C00000"/>
                </a:solidFill>
                <a:latin typeface="UTM Alter Gothic" panose="02040603050506020204" pitchFamily="18" charset="0"/>
              </a:rPr>
              <a:t>THỪA ẤT TỴ 2025 </a:t>
            </a:r>
            <a:r>
              <a:rPr lang="en-US" sz="2100" b="1" dirty="0">
                <a:solidFill>
                  <a:srgbClr val="C00000"/>
                </a:solidFill>
                <a:latin typeface="UTM Alter Gothic" panose="02040603050506020204" pitchFamily="18" charset="0"/>
              </a:rPr>
              <a:t>TRONG NHÀ</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888606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23</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9E6A89F8-53F9-4DE0-8662-77BEB347BC04}"/>
              </a:ext>
            </a:extLst>
          </p:cNvPr>
          <p:cNvSpPr txBox="1"/>
          <p:nvPr/>
        </p:nvSpPr>
        <p:spPr>
          <a:xfrm>
            <a:off x="457200" y="1055906"/>
            <a:ext cx="6781800" cy="5189113"/>
          </a:xfrm>
          <a:prstGeom prst="rect">
            <a:avLst/>
          </a:prstGeom>
          <a:noFill/>
        </p:spPr>
        <p:txBody>
          <a:bodyPr wrap="square">
            <a:spAutoFit/>
          </a:bodyPr>
          <a:lstStyle/>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Chúng con kính mời: Ngài Bản cảnh Thành hoàng chư vị Đại vương, ngài Bản xứ Thần linh Thổ địa, Hỷ Thần, Phúc đức chính Thần, ngài Ngũ phương, Ngũ thổ, Long mạch Tài Thần, các ngài bản gia Táo phủ Thần quân và chư vị Thần linh cai quản ở trong xứ này. Cúi xin giáng lâm trước án, thụ hưởng lễ vật.</a:t>
            </a:r>
          </a:p>
          <a:p>
            <a:pPr algn="just">
              <a:lnSpc>
                <a:spcPct val="130000"/>
              </a:lnSpc>
              <a:spcBef>
                <a:spcPts val="400"/>
              </a:spcBef>
              <a:spcAft>
                <a:spcPts val="400"/>
              </a:spcAft>
            </a:pPr>
            <a:r>
              <a:rPr lang="vi-VN" sz="1600" dirty="0">
                <a:latin typeface="UTM Alter Gothic" panose="02040603050506020204" pitchFamily="18" charset="0"/>
              </a:rPr>
              <a:t>	Con lại kính mời các cụ tiên linh, Cao tằng Tổ khảo, Cao tằng Tổ tỷ, Bá thúc đệ huynh, Cô di tỷ muội, nội ngoại gia tộc, chư vị hương linh, cúi xin giáng phó linh sàng thụ hưởng lễ vật.</a:t>
            </a:r>
            <a:endParaRPr lang="en-US" sz="1600" dirty="0">
              <a:latin typeface="UTM Alter Gothic" panose="02040603050506020204" pitchFamily="18" charset="0"/>
            </a:endParaRP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Tín chủ lại kính mời các vị vong linh tiền chủ, hậu chủ, y thảo phụ mộc ở trong đất này, nhân tiết giao thừa, giáng lâm trước án, chiêm ngưỡng tân xuân, thụ hưởng lễ vật.</a:t>
            </a: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Nguyện cho tín chủ, minh niên khang thái, vạn sự cát tường, bốn mùa được bình an, gia đạo hưng long, thịnh vượng.</a:t>
            </a:r>
          </a:p>
          <a:p>
            <a:pPr algn="just">
              <a:lnSpc>
                <a:spcPct val="130000"/>
              </a:lnSpc>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Tâm thành cầu nguyện, lễ bạc tiến dâng, cúi xin chứng giám.</a:t>
            </a:r>
          </a:p>
          <a:p>
            <a:pPr algn="ctr">
              <a:lnSpc>
                <a:spcPct val="130000"/>
              </a:lnSpc>
              <a:spcBef>
                <a:spcPts val="400"/>
              </a:spcBef>
              <a:spcAft>
                <a:spcPts val="4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a:p>
            <a:pPr marL="285750" indent="-285750" algn="just">
              <a:lnSpc>
                <a:spcPct val="130000"/>
              </a:lnSpc>
              <a:spcBef>
                <a:spcPts val="400"/>
              </a:spcBef>
              <a:spcAft>
                <a:spcPts val="400"/>
              </a:spcAft>
              <a:buFont typeface="Wingdings" panose="05000000000000000000" pitchFamily="2" charset="2"/>
              <a:buChar char="Ø"/>
            </a:pPr>
            <a:r>
              <a:rPr lang="vi-VN" sz="1600" dirty="0">
                <a:solidFill>
                  <a:srgbClr val="C00000"/>
                </a:solidFill>
                <a:latin typeface="UTM Alter Gothic" panose="02040603050506020204" pitchFamily="18" charset="0"/>
              </a:rPr>
              <a:t>Lưu</a:t>
            </a:r>
            <a:r>
              <a:rPr lang="en-US" sz="1600" dirty="0">
                <a:solidFill>
                  <a:srgbClr val="C00000"/>
                </a:solidFill>
                <a:latin typeface="UTM Alter Gothic" panose="02040603050506020204" pitchFamily="18" charset="0"/>
              </a:rPr>
              <a:t> ý: </a:t>
            </a:r>
            <a:r>
              <a:rPr lang="vi-VN" sz="1600" dirty="0">
                <a:solidFill>
                  <a:srgbClr val="C00000"/>
                </a:solidFill>
                <a:latin typeface="UTM Alter Gothic" panose="02040603050506020204" pitchFamily="18" charset="0"/>
              </a:rPr>
              <a:t>Sau khi hết 3 tuần hương thì hóa vàng mã dâng cúng.</a:t>
            </a:r>
            <a:endParaRPr lang="en-US" sz="1600" dirty="0">
              <a:solidFill>
                <a:srgbClr val="C00000"/>
              </a:solidFill>
              <a:latin typeface="UTM Alter Gothic" panose="02040603050506020204" pitchFamily="18" charset="0"/>
            </a:endParaRPr>
          </a:p>
        </p:txBody>
      </p:sp>
      <p:sp>
        <p:nvSpPr>
          <p:cNvPr id="15" name="TextBox 14">
            <a:extLst>
              <a:ext uri="{FF2B5EF4-FFF2-40B4-BE49-F238E27FC236}">
                <a16:creationId xmlns:a16="http://schemas.microsoft.com/office/drawing/2014/main" id="{33024C78-36A7-4AA0-95AB-C967C08D51A9}"/>
              </a:ext>
            </a:extLst>
          </p:cNvPr>
          <p:cNvSpPr txBox="1"/>
          <p:nvPr/>
        </p:nvSpPr>
        <p:spPr>
          <a:xfrm>
            <a:off x="1054945" y="475058"/>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GIAO </a:t>
            </a:r>
            <a:r>
              <a:rPr lang="en-US" sz="2100" b="1">
                <a:solidFill>
                  <a:srgbClr val="C00000"/>
                </a:solidFill>
                <a:latin typeface="UTM Alter Gothic" panose="02040603050506020204" pitchFamily="18" charset="0"/>
              </a:rPr>
              <a:t>THỪA ẤT TỴ 2025 </a:t>
            </a:r>
            <a:r>
              <a:rPr lang="en-US" sz="2100" b="1" dirty="0">
                <a:solidFill>
                  <a:srgbClr val="C00000"/>
                </a:solidFill>
                <a:latin typeface="UTM Alter Gothic" panose="02040603050506020204" pitchFamily="18" charset="0"/>
              </a:rPr>
              <a:t>TRONG NHÀ</a:t>
            </a: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3" name="TextBox 12"/>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4" name="TextBox 13"/>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2418868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24</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636ADA65-46F3-454F-B9C7-44A54AA4B8E4}"/>
              </a:ext>
            </a:extLst>
          </p:cNvPr>
          <p:cNvSpPr txBox="1"/>
          <p:nvPr/>
        </p:nvSpPr>
        <p:spPr>
          <a:xfrm>
            <a:off x="457200" y="609600"/>
            <a:ext cx="6934200" cy="5804731"/>
          </a:xfrm>
          <a:prstGeom prst="rect">
            <a:avLst/>
          </a:prstGeom>
          <a:noFill/>
        </p:spPr>
        <p:txBody>
          <a:bodyPr wrap="square">
            <a:spAutoFit/>
          </a:bodyPr>
          <a:lstStyle/>
          <a:p>
            <a:pPr algn="just">
              <a:lnSpc>
                <a:spcPct val="140000"/>
              </a:lnSpc>
              <a:spcBef>
                <a:spcPts val="600"/>
              </a:spcBef>
              <a:spcAft>
                <a:spcPts val="600"/>
              </a:spcAft>
            </a:pPr>
            <a:r>
              <a:rPr lang="en-US" sz="1600" u="sng" dirty="0">
                <a:latin typeface="UTM Alter Gothic" panose="02040603050506020204" pitchFamily="18" charset="0"/>
              </a:rPr>
              <a:t>3. NHỮNG LƯU Ý KHI CÚNG GIAO THỪA</a:t>
            </a:r>
          </a:p>
          <a:p>
            <a:pPr marL="285750" indent="-285750" algn="just">
              <a:lnSpc>
                <a:spcPct val="140000"/>
              </a:lnSpc>
              <a:spcBef>
                <a:spcPts val="600"/>
              </a:spcBef>
              <a:spcAft>
                <a:spcPts val="600"/>
              </a:spcAft>
              <a:buFont typeface="Wingdings" panose="05000000000000000000" pitchFamily="2" charset="2"/>
              <a:buChar char="ü"/>
            </a:pPr>
            <a:r>
              <a:rPr lang="vi-VN" sz="1600" dirty="0">
                <a:latin typeface="UTM Alter Gothic" panose="02040603050506020204" pitchFamily="18" charset="0"/>
              </a:rPr>
              <a:t>Sau khi thực hiện lễ cúng giao thừa ngoài trời nhằm đón quan Hành khiển mới, tiễn quan Hành khiển cũ</a:t>
            </a:r>
            <a:r>
              <a:rPr lang="en-US" sz="1600" dirty="0">
                <a:latin typeface="UTM Alter Gothic" panose="02040603050506020204" pitchFamily="18" charset="0"/>
              </a:rPr>
              <a:t>, </a:t>
            </a:r>
            <a:r>
              <a:rPr lang="vi-VN" sz="1600" dirty="0">
                <a:latin typeface="UTM Alter Gothic" panose="02040603050506020204" pitchFamily="18" charset="0"/>
              </a:rPr>
              <a:t>gia chủ mới làm lễ cúng giao thừa trong nhà.</a:t>
            </a:r>
          </a:p>
          <a:p>
            <a:pPr marL="285750" indent="-285750" algn="just">
              <a:lnSpc>
                <a:spcPct val="140000"/>
              </a:lnSpc>
              <a:spcBef>
                <a:spcPts val="600"/>
              </a:spcBef>
              <a:spcAft>
                <a:spcPts val="600"/>
              </a:spcAft>
              <a:buFont typeface="Wingdings" panose="05000000000000000000" pitchFamily="2" charset="2"/>
              <a:buChar char="ü"/>
            </a:pPr>
            <a:r>
              <a:rPr lang="vi-VN" sz="1600" dirty="0">
                <a:latin typeface="UTM Alter Gothic" panose="02040603050506020204" pitchFamily="18" charset="0"/>
              </a:rPr>
              <a:t>Mâm cúng cần chuẩn bị tươm tất. Mặc dù có thể tùy vào hoàn cảnh, điều kiện kinh tế của từng gia đình để chuẩn bị mâm cúng cho hợp lý tuy nhiên, cũng không nên chuẩn bị quá sơ sài bạn nhé.</a:t>
            </a:r>
          </a:p>
          <a:p>
            <a:pPr marL="285750" indent="-285750" algn="just">
              <a:lnSpc>
                <a:spcPct val="140000"/>
              </a:lnSpc>
              <a:spcBef>
                <a:spcPts val="600"/>
              </a:spcBef>
              <a:spcAft>
                <a:spcPts val="600"/>
              </a:spcAft>
              <a:buFont typeface="Wingdings" panose="05000000000000000000" pitchFamily="2" charset="2"/>
              <a:buChar char="ü"/>
            </a:pPr>
            <a:r>
              <a:rPr lang="vi-VN" sz="1600" dirty="0">
                <a:latin typeface="UTM Alter Gothic" panose="02040603050506020204" pitchFamily="18" charset="0"/>
              </a:rPr>
              <a:t>Tùy phong tục từng vùng miền </a:t>
            </a:r>
            <a:r>
              <a:rPr lang="en-US" sz="1600" dirty="0">
                <a:latin typeface="UTM Alter Gothic" panose="02040603050506020204" pitchFamily="18" charset="0"/>
              </a:rPr>
              <a:t>hay</a:t>
            </a:r>
            <a:r>
              <a:rPr lang="vi-VN" sz="1600" dirty="0">
                <a:latin typeface="UTM Alter Gothic" panose="02040603050506020204" pitchFamily="18" charset="0"/>
              </a:rPr>
              <a:t> địa phương sẽ có mâm cỗ cúng khác nhau nhưng </a:t>
            </a:r>
            <a:r>
              <a:rPr lang="en-US" sz="1600" dirty="0" err="1">
                <a:latin typeface="UTM Alter Gothic" panose="02040603050506020204" pitchFamily="18" charset="0"/>
              </a:rPr>
              <a:t>về</a:t>
            </a:r>
            <a:r>
              <a:rPr lang="vi-VN" sz="1600" dirty="0">
                <a:latin typeface="UTM Alter Gothic" panose="02040603050506020204" pitchFamily="18" charset="0"/>
              </a:rPr>
              <a:t> cơ bản cần có hương, đèn, trà rượu, muối gạo, hoa quả, xôi, bánh chưng,...</a:t>
            </a:r>
          </a:p>
          <a:p>
            <a:pPr marL="285750" indent="-285750" algn="just">
              <a:lnSpc>
                <a:spcPct val="140000"/>
              </a:lnSpc>
              <a:spcBef>
                <a:spcPts val="600"/>
              </a:spcBef>
              <a:spcAft>
                <a:spcPts val="600"/>
              </a:spcAft>
              <a:buFont typeface="Wingdings" panose="05000000000000000000" pitchFamily="2" charset="2"/>
              <a:buChar char="ü"/>
            </a:pPr>
            <a:r>
              <a:rPr lang="vi-VN" sz="1600" dirty="0">
                <a:latin typeface="UTM Alter Gothic" panose="02040603050506020204" pitchFamily="18" charset="0"/>
              </a:rPr>
              <a:t>Bên cạnh đó, vào đêm cúng giao thừa, người trong gia đình cần hòa thuận, tránh tình trạng cãi vã, to tiếng với nhau</a:t>
            </a:r>
            <a:r>
              <a:rPr lang="en-US" sz="1600" dirty="0">
                <a:latin typeface="UTM Alter Gothic" panose="02040603050506020204" pitchFamily="18" charset="0"/>
              </a:rPr>
              <a:t>,</a:t>
            </a:r>
            <a:r>
              <a:rPr lang="vi-VN" sz="1600" dirty="0">
                <a:latin typeface="UTM Alter Gothic" panose="02040603050506020204" pitchFamily="18" charset="0"/>
              </a:rPr>
              <a:t> làm đổ vỡ đồ vật...</a:t>
            </a:r>
          </a:p>
          <a:p>
            <a:pPr marL="285750" indent="-285750" algn="just">
              <a:lnSpc>
                <a:spcPct val="140000"/>
              </a:lnSpc>
              <a:spcBef>
                <a:spcPts val="600"/>
              </a:spcBef>
              <a:spcAft>
                <a:spcPts val="600"/>
              </a:spcAft>
              <a:buFont typeface="Wingdings" panose="05000000000000000000" pitchFamily="2" charset="2"/>
              <a:buChar char="ü"/>
            </a:pPr>
            <a:r>
              <a:rPr lang="vi-VN" sz="1600" dirty="0">
                <a:latin typeface="UTM Alter Gothic" panose="02040603050506020204" pitchFamily="18" charset="0"/>
              </a:rPr>
              <a:t>Không nên soi gương vào đêm giao thừa vì quan niệm người xưa cho rằng như vậy có thể nhìn thấy ma quỷ, đồng thời khiến cả năm gặp điều không may.</a:t>
            </a:r>
            <a:endParaRPr lang="en-US" sz="1600" dirty="0">
              <a:latin typeface="UTM Alter Gothic" panose="02040603050506020204" pitchFamily="18" charset="0"/>
            </a:endParaRPr>
          </a:p>
          <a:p>
            <a:pPr algn="just">
              <a:lnSpc>
                <a:spcPct val="140000"/>
              </a:lnSpc>
              <a:spcBef>
                <a:spcPts val="600"/>
              </a:spcBef>
              <a:spcAft>
                <a:spcPts val="600"/>
              </a:spcAft>
            </a:pPr>
            <a:r>
              <a:rPr lang="vi-VN" sz="1600" dirty="0">
                <a:latin typeface="UTM Alter Gothic" panose="02040603050506020204" pitchFamily="18" charset="0"/>
              </a:rPr>
              <a:t>Lễ cúng giao thừa có ý nghĩa rất linh thiêng và quan trọng, vì thế </a:t>
            </a:r>
            <a:r>
              <a:rPr lang="en-US" sz="1600" dirty="0">
                <a:latin typeface="UTM Alter Gothic" panose="02040603050506020204" pitchFamily="18" charset="0"/>
              </a:rPr>
              <a:t>ta </a:t>
            </a:r>
            <a:r>
              <a:rPr lang="en-US" sz="1600" dirty="0" err="1">
                <a:latin typeface="UTM Alter Gothic" panose="02040603050506020204" pitchFamily="18" charset="0"/>
              </a:rPr>
              <a:t>cần</a:t>
            </a:r>
            <a:r>
              <a:rPr lang="en-US" sz="1600" dirty="0">
                <a:latin typeface="UTM Alter Gothic" panose="02040603050506020204" pitchFamily="18" charset="0"/>
              </a:rPr>
              <a:t> </a:t>
            </a:r>
            <a:r>
              <a:rPr lang="vi-VN" sz="1600" dirty="0">
                <a:latin typeface="UTM Alter Gothic" panose="02040603050506020204" pitchFamily="18" charset="0"/>
              </a:rPr>
              <a:t>chuẩn bị thật kỹ lưỡng và cẩn thận để </a:t>
            </a:r>
            <a:r>
              <a:rPr lang="en-US" sz="1600" dirty="0">
                <a:latin typeface="UTM Alter Gothic" panose="02040603050506020204" pitchFamily="18" charset="0"/>
              </a:rPr>
              <a:t>h</a:t>
            </a:r>
            <a:r>
              <a:rPr lang="vi-VN" sz="1600" dirty="0">
                <a:latin typeface="UTM Alter Gothic" panose="02040603050506020204" pitchFamily="18" charset="0"/>
              </a:rPr>
              <a:t>ư</a:t>
            </a:r>
            <a:r>
              <a:rPr lang="en-US" sz="1600" dirty="0" err="1">
                <a:latin typeface="UTM Alter Gothic" panose="02040603050506020204" pitchFamily="18" charset="0"/>
              </a:rPr>
              <a:t>ớng</a:t>
            </a:r>
            <a:r>
              <a:rPr lang="en-US" sz="1600" dirty="0">
                <a:latin typeface="UTM Alter Gothic" panose="02040603050506020204" pitchFamily="18" charset="0"/>
              </a:rPr>
              <a:t> </a:t>
            </a:r>
            <a:r>
              <a:rPr lang="en-US" sz="1600" dirty="0" err="1">
                <a:latin typeface="UTM Alter Gothic" panose="02040603050506020204" pitchFamily="18" charset="0"/>
              </a:rPr>
              <a:t>đến</a:t>
            </a:r>
            <a:r>
              <a:rPr lang="vi-VN" sz="1600" dirty="0">
                <a:latin typeface="UTM Alter Gothic" panose="02040603050506020204" pitchFamily="18" charset="0"/>
              </a:rPr>
              <a:t> một năm mới </a:t>
            </a:r>
            <a:r>
              <a:rPr lang="en-US" sz="1600" dirty="0" err="1">
                <a:latin typeface="UTM Alter Gothic" panose="02040603050506020204" pitchFamily="18" charset="0"/>
              </a:rPr>
              <a:t>viên</a:t>
            </a:r>
            <a:r>
              <a:rPr lang="en-US" sz="1600" dirty="0">
                <a:latin typeface="UTM Alter Gothic" panose="02040603050506020204" pitchFamily="18" charset="0"/>
              </a:rPr>
              <a:t> </a:t>
            </a:r>
            <a:r>
              <a:rPr lang="en-US" sz="1600" dirty="0" err="1">
                <a:latin typeface="UTM Alter Gothic" panose="02040603050506020204" pitchFamily="18" charset="0"/>
              </a:rPr>
              <a:t>mãn</a:t>
            </a:r>
            <a:r>
              <a:rPr lang="en-US" sz="1600" dirty="0">
                <a:latin typeface="UTM Alter Gothic" panose="02040603050506020204" pitchFamily="18" charset="0"/>
              </a:rPr>
              <a:t> </a:t>
            </a:r>
            <a:r>
              <a:rPr lang="en-US" sz="1600" dirty="0" err="1">
                <a:latin typeface="UTM Alter Gothic" panose="02040603050506020204" pitchFamily="18" charset="0"/>
              </a:rPr>
              <a:t>và</a:t>
            </a:r>
            <a:r>
              <a:rPr lang="vi-VN" sz="1600" dirty="0">
                <a:latin typeface="UTM Alter Gothic" panose="02040603050506020204" pitchFamily="18" charset="0"/>
              </a:rPr>
              <a:t> may</a:t>
            </a:r>
            <a:r>
              <a:rPr lang="en-US" sz="1600" dirty="0">
                <a:latin typeface="UTM Alter Gothic" panose="02040603050506020204" pitchFamily="18" charset="0"/>
              </a:rPr>
              <a:t> </a:t>
            </a:r>
            <a:r>
              <a:rPr lang="en-US" sz="1600" dirty="0" err="1">
                <a:latin typeface="UTM Alter Gothic" panose="02040603050506020204" pitchFamily="18" charset="0"/>
              </a:rPr>
              <a:t>mắn</a:t>
            </a:r>
            <a:r>
              <a:rPr lang="en-US" sz="1600" dirty="0">
                <a:latin typeface="UTM Alter Gothic" panose="02040603050506020204" pitchFamily="18" charset="0"/>
              </a:rPr>
              <a:t>.</a:t>
            </a:r>
            <a:endParaRPr lang="vi-VN" sz="1600" dirty="0">
              <a:latin typeface="UTM Alter Gothic" panose="02040603050506020204" pitchFamily="18" charset="0"/>
            </a:endParaRPr>
          </a:p>
        </p:txBody>
      </p:sp>
      <p:sp>
        <p:nvSpPr>
          <p:cNvPr id="10" name="TextBox 9"/>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2" name="TextBox 11"/>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3" name="TextBox 12"/>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8906839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25</a:t>
            </a:fld>
            <a:endParaRPr lang="en-US" sz="1600" b="1">
              <a:solidFill>
                <a:schemeClr val="bg1"/>
              </a:solidFill>
              <a:latin typeface="UTM Alter Gothic" panose="02040603050506020204" pitchFamily="18" charset="0"/>
            </a:endParaRP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6" name="TextBox 15"/>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8" name="TextBox 17"/>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
        <p:nvSpPr>
          <p:cNvPr id="8" name="TextBox 7">
            <a:extLst>
              <a:ext uri="{FF2B5EF4-FFF2-40B4-BE49-F238E27FC236}">
                <a16:creationId xmlns:a16="http://schemas.microsoft.com/office/drawing/2014/main" id="{92538BB3-6CDD-4EF1-A741-65F97E5DD67B}"/>
              </a:ext>
            </a:extLst>
          </p:cNvPr>
          <p:cNvSpPr txBox="1"/>
          <p:nvPr/>
        </p:nvSpPr>
        <p:spPr>
          <a:xfrm>
            <a:off x="2362200" y="-941"/>
            <a:ext cx="3276600"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TUỔI XÔNG NHÀ – MỞ HÀNG</a:t>
            </a:r>
            <a:endParaRPr lang="vi-VN" sz="2100" b="1" dirty="0">
              <a:solidFill>
                <a:srgbClr val="C00000"/>
              </a:solidFill>
              <a:latin typeface="UTM Alter Gothic" panose="02040603050506020204" pitchFamily="18" charset="0"/>
            </a:endParaRPr>
          </a:p>
        </p:txBody>
      </p:sp>
      <p:sp>
        <p:nvSpPr>
          <p:cNvPr id="9" name="TextBox 8">
            <a:extLst>
              <a:ext uri="{FF2B5EF4-FFF2-40B4-BE49-F238E27FC236}">
                <a16:creationId xmlns:a16="http://schemas.microsoft.com/office/drawing/2014/main" id="{E22DC061-6737-4F1D-851D-188BDA4B335C}"/>
              </a:ext>
            </a:extLst>
          </p:cNvPr>
          <p:cNvSpPr txBox="1"/>
          <p:nvPr/>
        </p:nvSpPr>
        <p:spPr>
          <a:xfrm>
            <a:off x="619664" y="380059"/>
            <a:ext cx="6847936" cy="978729"/>
          </a:xfrm>
          <a:prstGeom prst="rect">
            <a:avLst/>
          </a:prstGeom>
          <a:noFill/>
        </p:spPr>
        <p:txBody>
          <a:bodyPr wrap="square">
            <a:spAutoFit/>
          </a:bodyPr>
          <a:lstStyle/>
          <a:p>
            <a:pPr algn="just">
              <a:lnSpc>
                <a:spcPct val="120000"/>
              </a:lnSpc>
              <a:spcBef>
                <a:spcPts val="300"/>
              </a:spcBef>
              <a:spcAft>
                <a:spcPts val="300"/>
              </a:spcAft>
            </a:pPr>
            <a:r>
              <a:rPr lang="vi-VN" sz="1600" dirty="0">
                <a:solidFill>
                  <a:srgbClr val="311111"/>
                </a:solidFill>
                <a:latin typeface="UTM Alter Gothic" panose="02040603050506020204" pitchFamily="18" charset="0"/>
              </a:rPr>
              <a:t>Gia chủ</a:t>
            </a:r>
            <a:r>
              <a:rPr lang="en-US" sz="1600" dirty="0">
                <a:solidFill>
                  <a:srgbClr val="311111"/>
                </a:solidFill>
                <a:latin typeface="UTM Alter Gothic" panose="02040603050506020204" pitchFamily="18" charset="0"/>
              </a:rPr>
              <a:t>: </a:t>
            </a:r>
            <a:r>
              <a:rPr lang="vi-VN" sz="1600" dirty="0">
                <a:solidFill>
                  <a:srgbClr val="C00000"/>
                </a:solidFill>
                <a:latin typeface="UTM Alter Gothic" panose="02040603050506020204" pitchFamily="18" charset="0"/>
              </a:rPr>
              <a:t>NGUYỄN THỊ A</a:t>
            </a:r>
            <a:r>
              <a:rPr lang="en-US" sz="1600" dirty="0">
                <a:solidFill>
                  <a:srgbClr val="311111"/>
                </a:solidFill>
                <a:latin typeface="UTM Alter Gothic" panose="02040603050506020204" pitchFamily="18" charset="0"/>
              </a:rPr>
              <a:t>,</a:t>
            </a:r>
            <a:r>
              <a:rPr lang="vi-VN" sz="1600" dirty="0">
                <a:solidFill>
                  <a:srgbClr val="311111"/>
                </a:solidFill>
                <a:latin typeface="UTM Alter Gothic" panose="02040603050506020204" pitchFamily="18" charset="0"/>
              </a:rPr>
              <a:t> tuổi </a:t>
            </a:r>
            <a:r>
              <a:rPr lang="en-US" sz="1600" dirty="0">
                <a:solidFill>
                  <a:srgbClr val="C00000"/>
                </a:solidFill>
                <a:latin typeface="UTM Alter Gothic" panose="02040603050506020204" pitchFamily="18" charset="0"/>
              </a:rPr>
              <a:t>ĐINH SỬU </a:t>
            </a:r>
            <a:r>
              <a:rPr lang="en-US" sz="1600" dirty="0">
                <a:solidFill>
                  <a:srgbClr val="311111"/>
                </a:solidFill>
                <a:latin typeface="UTM Alter Gothic" panose="02040603050506020204" pitchFamily="18" charset="0"/>
              </a:rPr>
              <a:t>c</a:t>
            </a:r>
            <a:r>
              <a:rPr lang="vi-VN" sz="1600" dirty="0">
                <a:solidFill>
                  <a:srgbClr val="311111"/>
                </a:solidFill>
                <a:latin typeface="UTM Alter Gothic" panose="02040603050506020204" pitchFamily="18" charset="0"/>
              </a:rPr>
              <a:t>ó thể chọn </a:t>
            </a:r>
            <a:r>
              <a:rPr lang="en-US" sz="1600" dirty="0" err="1">
                <a:solidFill>
                  <a:srgbClr val="311111"/>
                </a:solidFill>
                <a:latin typeface="UTM Alter Gothic" panose="02040603050506020204" pitchFamily="18" charset="0"/>
              </a:rPr>
              <a:t>một</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trong</a:t>
            </a:r>
            <a:r>
              <a:rPr lang="en-US" sz="1600" dirty="0">
                <a:solidFill>
                  <a:srgbClr val="311111"/>
                </a:solidFill>
                <a:latin typeface="UTM Alter Gothic" panose="02040603050506020204" pitchFamily="18" charset="0"/>
              </a:rPr>
              <a:t> </a:t>
            </a:r>
            <a:r>
              <a:rPr lang="vi-VN" sz="1600" dirty="0">
                <a:solidFill>
                  <a:srgbClr val="311111"/>
                </a:solidFill>
                <a:latin typeface="UTM Alter Gothic" panose="02040603050506020204" pitchFamily="18" charset="0"/>
              </a:rPr>
              <a:t>các tuổi</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Ất</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Tỵ</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Nhâm</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Tý</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Ất</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Hợi</a:t>
            </a:r>
            <a:r>
              <a:rPr lang="vi-VN" sz="1600" dirty="0">
                <a:solidFill>
                  <a:srgbClr val="311111"/>
                </a:solidFill>
                <a:latin typeface="UTM Alter Gothic" panose="02040603050506020204" pitchFamily="18" charset="0"/>
              </a:rPr>
              <a:t> để xông nhà</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mở</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hàng</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đầu</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năm</a:t>
            </a:r>
            <a:r>
              <a:rPr lang="vi-VN"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để</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giúp</a:t>
            </a:r>
            <a:r>
              <a:rPr lang="en-US" sz="1600" dirty="0">
                <a:solidFill>
                  <a:srgbClr val="311111"/>
                </a:solidFill>
                <a:latin typeface="UTM Alter Gothic" panose="02040603050506020204" pitchFamily="18" charset="0"/>
              </a:rPr>
              <a:t> </a:t>
            </a:r>
            <a:r>
              <a:rPr lang="vi-VN" sz="1600" dirty="0">
                <a:solidFill>
                  <a:srgbClr val="311111"/>
                </a:solidFill>
                <a:latin typeface="UTM Alter Gothic" panose="02040603050506020204" pitchFamily="18" charset="0"/>
              </a:rPr>
              <a:t>chiêu cầu được</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vía</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tốt</a:t>
            </a:r>
            <a:r>
              <a:rPr lang="en-US" sz="1600" dirty="0">
                <a:solidFill>
                  <a:srgbClr val="311111"/>
                </a:solidFill>
                <a:latin typeface="UTM Alter Gothic" panose="02040603050506020204" pitchFamily="18" charset="0"/>
              </a:rPr>
              <a:t>,</a:t>
            </a:r>
            <a:r>
              <a:rPr lang="vi-VN" sz="1600" dirty="0">
                <a:solidFill>
                  <a:srgbClr val="311111"/>
                </a:solidFill>
                <a:latin typeface="UTM Alter Gothic" panose="02040603050506020204" pitchFamily="18" charset="0"/>
              </a:rPr>
              <a:t> thuận lợi </a:t>
            </a:r>
            <a:r>
              <a:rPr lang="en-US" sz="1600" dirty="0" err="1">
                <a:solidFill>
                  <a:srgbClr val="311111"/>
                </a:solidFill>
                <a:latin typeface="UTM Alter Gothic" panose="02040603050506020204" pitchFamily="18" charset="0"/>
              </a:rPr>
              <a:t>và</a:t>
            </a:r>
            <a:r>
              <a:rPr lang="en-US" sz="1600" dirty="0">
                <a:solidFill>
                  <a:srgbClr val="311111"/>
                </a:solidFill>
                <a:latin typeface="UTM Alter Gothic" panose="02040603050506020204" pitchFamily="18" charset="0"/>
              </a:rPr>
              <a:t> </a:t>
            </a:r>
            <a:r>
              <a:rPr lang="vi-VN" sz="1600" dirty="0">
                <a:solidFill>
                  <a:srgbClr val="311111"/>
                </a:solidFill>
                <a:latin typeface="UTM Alter Gothic" panose="02040603050506020204" pitchFamily="18" charset="0"/>
              </a:rPr>
              <a:t>may mắn</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Ngoài</a:t>
            </a:r>
            <a:r>
              <a:rPr lang="en-US" sz="1600" dirty="0">
                <a:solidFill>
                  <a:srgbClr val="311111"/>
                </a:solidFill>
                <a:latin typeface="UTM Alter Gothic" panose="02040603050506020204" pitchFamily="18" charset="0"/>
              </a:rPr>
              <a:t> ra, </a:t>
            </a:r>
            <a:r>
              <a:rPr lang="en-US" sz="1600" dirty="0" err="1">
                <a:solidFill>
                  <a:srgbClr val="311111"/>
                </a:solidFill>
                <a:latin typeface="UTM Alter Gothic" panose="02040603050506020204" pitchFamily="18" charset="0"/>
              </a:rPr>
              <a:t>gia</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chủ</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có</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thể</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áp</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dụng</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cho</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các</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thành</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viên</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trong</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gia</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đình</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mình</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theo</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bảng</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chỉ</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định</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bên</a:t>
            </a:r>
            <a:r>
              <a:rPr lang="en-US"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dưới</a:t>
            </a:r>
            <a:r>
              <a:rPr lang="en-US" sz="1600" dirty="0">
                <a:solidFill>
                  <a:srgbClr val="311111"/>
                </a:solidFill>
                <a:latin typeface="UTM Alter Gothic" panose="02040603050506020204" pitchFamily="18" charset="0"/>
              </a:rPr>
              <a:t>:</a:t>
            </a:r>
          </a:p>
        </p:txBody>
      </p:sp>
      <p:pic>
        <p:nvPicPr>
          <p:cNvPr id="10" name="Picture 9">
            <a:extLst>
              <a:ext uri="{FF2B5EF4-FFF2-40B4-BE49-F238E27FC236}">
                <a16:creationId xmlns:a16="http://schemas.microsoft.com/office/drawing/2014/main" id="{4A980594-18E5-4CF8-BC2E-5E1EBCADAFD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330485"/>
            <a:ext cx="7823801" cy="5527515"/>
          </a:xfrm>
          <a:prstGeom prst="rect">
            <a:avLst/>
          </a:prstGeom>
        </p:spPr>
      </p:pic>
    </p:spTree>
    <p:extLst>
      <p:ext uri="{BB962C8B-B14F-4D97-AF65-F5344CB8AC3E}">
        <p14:creationId xmlns:p14="http://schemas.microsoft.com/office/powerpoint/2010/main" val="13717208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26</a:t>
            </a:fld>
            <a:endParaRPr lang="en-US" sz="1600" b="1">
              <a:solidFill>
                <a:schemeClr val="bg1"/>
              </a:solidFill>
              <a:latin typeface="UTM Alter Gothic" panose="02040603050506020204" pitchFamily="18" charset="0"/>
            </a:endParaRP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6" name="TextBox 15"/>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8" name="TextBox 17"/>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pic>
        <p:nvPicPr>
          <p:cNvPr id="8" name="Picture 7">
            <a:extLst>
              <a:ext uri="{FF2B5EF4-FFF2-40B4-BE49-F238E27FC236}">
                <a16:creationId xmlns:a16="http://schemas.microsoft.com/office/drawing/2014/main" id="{1D0323C0-8CC2-4523-A7E3-D43575B72D0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330485"/>
            <a:ext cx="7823801" cy="5527515"/>
          </a:xfrm>
          <a:prstGeom prst="rect">
            <a:avLst/>
          </a:prstGeom>
        </p:spPr>
      </p:pic>
      <p:sp>
        <p:nvSpPr>
          <p:cNvPr id="9" name="TextBox 8">
            <a:extLst>
              <a:ext uri="{FF2B5EF4-FFF2-40B4-BE49-F238E27FC236}">
                <a16:creationId xmlns:a16="http://schemas.microsoft.com/office/drawing/2014/main" id="{81057A0B-9940-465D-8AB1-BE0E01187EBB}"/>
              </a:ext>
            </a:extLst>
          </p:cNvPr>
          <p:cNvSpPr txBox="1"/>
          <p:nvPr/>
        </p:nvSpPr>
        <p:spPr>
          <a:xfrm>
            <a:off x="2362200" y="-941"/>
            <a:ext cx="3276600"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TUỔI XÔNG NHÀ – MỞ HÀNG</a:t>
            </a:r>
            <a:endParaRPr lang="vi-VN" sz="2100" b="1" dirty="0">
              <a:solidFill>
                <a:srgbClr val="C00000"/>
              </a:solidFill>
              <a:latin typeface="UTM Alter Gothic" panose="02040603050506020204" pitchFamily="18" charset="0"/>
            </a:endParaRPr>
          </a:p>
        </p:txBody>
      </p:sp>
    </p:spTree>
    <p:extLst>
      <p:ext uri="{BB962C8B-B14F-4D97-AF65-F5344CB8AC3E}">
        <p14:creationId xmlns:p14="http://schemas.microsoft.com/office/powerpoint/2010/main" val="25166169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27</a:t>
            </a:fld>
            <a:endParaRPr lang="en-US" sz="1600" b="1">
              <a:solidFill>
                <a:schemeClr val="bg1"/>
              </a:solidFill>
              <a:latin typeface="UTM Alter Gothic" panose="02040603050506020204" pitchFamily="18" charset="0"/>
            </a:endParaRPr>
          </a:p>
        </p:txBody>
      </p:sp>
      <p:sp>
        <p:nvSpPr>
          <p:cNvPr id="15" name="TextBox 14">
            <a:extLst>
              <a:ext uri="{FF2B5EF4-FFF2-40B4-BE49-F238E27FC236}">
                <a16:creationId xmlns:a16="http://schemas.microsoft.com/office/drawing/2014/main" id="{70271620-BDCA-4FE5-B602-E403219A2389}"/>
              </a:ext>
            </a:extLst>
          </p:cNvPr>
          <p:cNvSpPr txBox="1"/>
          <p:nvPr/>
        </p:nvSpPr>
        <p:spPr>
          <a:xfrm>
            <a:off x="1771650" y="1066800"/>
            <a:ext cx="4419600" cy="415498"/>
          </a:xfrm>
          <a:prstGeom prst="rect">
            <a:avLst/>
          </a:prstGeom>
          <a:noFill/>
        </p:spPr>
        <p:txBody>
          <a:bodyPr wrap="square">
            <a:spAutoFit/>
          </a:bodyPr>
          <a:lstStyle/>
          <a:p>
            <a:r>
              <a:rPr lang="en-US" sz="2100" b="1" dirty="0">
                <a:solidFill>
                  <a:srgbClr val="C00000"/>
                </a:solidFill>
                <a:latin typeface="UTM Alter Gothic" panose="02040603050506020204" pitchFamily="18" charset="0"/>
              </a:rPr>
              <a:t>NGÀY GIỜ THẮP HƯƠNG MỞ HÀNG/NHẬP HÀNG</a:t>
            </a:r>
            <a:endParaRPr lang="vi-VN" sz="2100" b="1" dirty="0">
              <a:solidFill>
                <a:srgbClr val="C00000"/>
              </a:solidFill>
              <a:latin typeface="UTM Alter Gothic" panose="02040603050506020204" pitchFamily="18" charset="0"/>
            </a:endParaRPr>
          </a:p>
        </p:txBody>
      </p:sp>
      <p:graphicFrame>
        <p:nvGraphicFramePr>
          <p:cNvPr id="11" name="Table 4">
            <a:extLst>
              <a:ext uri="{FF2B5EF4-FFF2-40B4-BE49-F238E27FC236}">
                <a16:creationId xmlns:a16="http://schemas.microsoft.com/office/drawing/2014/main" id="{E23E9F5C-2E01-42AA-A916-20DE4FCC7C46}"/>
              </a:ext>
            </a:extLst>
          </p:cNvPr>
          <p:cNvGraphicFramePr>
            <a:graphicFrameLocks noGrp="1"/>
          </p:cNvGraphicFramePr>
          <p:nvPr>
            <p:extLst>
              <p:ext uri="{D42A27DB-BD31-4B8C-83A1-F6EECF244321}">
                <p14:modId xmlns:p14="http://schemas.microsoft.com/office/powerpoint/2010/main" val="4163477228"/>
              </p:ext>
            </p:extLst>
          </p:nvPr>
        </p:nvGraphicFramePr>
        <p:xfrm>
          <a:off x="1066800" y="1828800"/>
          <a:ext cx="5829300" cy="2589562"/>
        </p:xfrm>
        <a:graphic>
          <a:graphicData uri="http://schemas.openxmlformats.org/drawingml/2006/table">
            <a:tbl>
              <a:tblPr firstRow="1" bandRow="1">
                <a:tableStyleId>{21E4AEA4-8DFA-4A89-87EB-49C32662AFE0}</a:tableStyleId>
              </a:tblPr>
              <a:tblGrid>
                <a:gridCol w="1890584">
                  <a:extLst>
                    <a:ext uri="{9D8B030D-6E8A-4147-A177-3AD203B41FA5}">
                      <a16:colId xmlns:a16="http://schemas.microsoft.com/office/drawing/2014/main" val="1332197811"/>
                    </a:ext>
                  </a:extLst>
                </a:gridCol>
                <a:gridCol w="1969358">
                  <a:extLst>
                    <a:ext uri="{9D8B030D-6E8A-4147-A177-3AD203B41FA5}">
                      <a16:colId xmlns:a16="http://schemas.microsoft.com/office/drawing/2014/main" val="1837818857"/>
                    </a:ext>
                  </a:extLst>
                </a:gridCol>
                <a:gridCol w="1969358">
                  <a:extLst>
                    <a:ext uri="{9D8B030D-6E8A-4147-A177-3AD203B41FA5}">
                      <a16:colId xmlns:a16="http://schemas.microsoft.com/office/drawing/2014/main" val="2631234076"/>
                    </a:ext>
                  </a:extLst>
                </a:gridCol>
              </a:tblGrid>
              <a:tr h="947788">
                <a:tc>
                  <a:txBody>
                    <a:bodyPr/>
                    <a:lstStyle/>
                    <a:p>
                      <a:pPr algn="ctr" rtl="0" fontAlgn="ctr">
                        <a:spcBef>
                          <a:spcPts val="0"/>
                        </a:spcBef>
                        <a:spcAft>
                          <a:spcPts val="0"/>
                        </a:spcAft>
                      </a:pPr>
                      <a:r>
                        <a:rPr lang="en-US" sz="1600" b="1" u="none" strike="noStrike">
                          <a:solidFill>
                            <a:schemeClr val="bg1"/>
                          </a:solidFill>
                          <a:effectLst/>
                          <a:latin typeface="UTM Alter Gothic" panose="02040603050506020204" pitchFamily="18" charset="0"/>
                        </a:rPr>
                        <a:t>NGÀY ÂM</a:t>
                      </a:r>
                      <a:endParaRPr lang="en-US" sz="3200">
                        <a:solidFill>
                          <a:schemeClr val="bg1"/>
                        </a:solidFill>
                        <a:effectLst/>
                        <a:latin typeface="UTM Alter Gothic" panose="02040603050506020204" pitchFamily="18" charset="0"/>
                      </a:endParaRPr>
                    </a:p>
                  </a:txBody>
                  <a:tcPr marL="25400" marR="25400" marT="25400" marB="25400" anchor="ctr">
                    <a:solidFill>
                      <a:srgbClr val="C00000"/>
                    </a:solidFill>
                  </a:tcPr>
                </a:tc>
                <a:tc>
                  <a:txBody>
                    <a:bodyPr/>
                    <a:lstStyle/>
                    <a:p>
                      <a:pPr algn="ctr" rtl="0" fontAlgn="ctr">
                        <a:spcBef>
                          <a:spcPts val="0"/>
                        </a:spcBef>
                        <a:spcAft>
                          <a:spcPts val="0"/>
                        </a:spcAft>
                      </a:pPr>
                      <a:r>
                        <a:rPr lang="en-US" sz="1600" b="1" u="none" strike="noStrike" dirty="0">
                          <a:solidFill>
                            <a:schemeClr val="bg1"/>
                          </a:solidFill>
                          <a:effectLst/>
                          <a:latin typeface="UTM Alter Gothic" panose="02040603050506020204" pitchFamily="18" charset="0"/>
                        </a:rPr>
                        <a:t>NGÀY DƯƠNG</a:t>
                      </a:r>
                      <a:endParaRPr lang="vi-VN" sz="3200" dirty="0">
                        <a:solidFill>
                          <a:schemeClr val="bg1"/>
                        </a:solidFill>
                        <a:effectLst/>
                      </a:endParaRPr>
                    </a:p>
                  </a:txBody>
                  <a:tcPr marL="25400" marR="25400" marT="25400" marB="25400" anchor="ctr">
                    <a:solidFill>
                      <a:srgbClr val="C00000"/>
                    </a:solidFill>
                  </a:tcPr>
                </a:tc>
                <a:tc>
                  <a:txBody>
                    <a:bodyPr/>
                    <a:lstStyle/>
                    <a:p>
                      <a:pPr algn="ctr" rtl="0" fontAlgn="ctr">
                        <a:spcBef>
                          <a:spcPts val="0"/>
                        </a:spcBef>
                        <a:spcAft>
                          <a:spcPts val="0"/>
                        </a:spcAft>
                      </a:pPr>
                      <a:r>
                        <a:rPr lang="en-US" sz="1600" b="1" u="none" strike="noStrike">
                          <a:solidFill>
                            <a:schemeClr val="bg1"/>
                          </a:solidFill>
                          <a:effectLst/>
                          <a:latin typeface="UTM Alter Gothic" panose="02040603050506020204" pitchFamily="18" charset="0"/>
                        </a:rPr>
                        <a:t>KHUNG GIỜ ĐẸP </a:t>
                      </a:r>
                      <a:endParaRPr lang="vi-VN" sz="3200">
                        <a:solidFill>
                          <a:schemeClr val="bg1"/>
                        </a:solidFill>
                        <a:effectLst/>
                      </a:endParaRPr>
                    </a:p>
                  </a:txBody>
                  <a:tcPr marL="25400" marR="25400" marT="25400" marB="25400" anchor="ctr">
                    <a:solidFill>
                      <a:srgbClr val="C00000"/>
                    </a:solidFill>
                  </a:tcPr>
                </a:tc>
                <a:extLst>
                  <a:ext uri="{0D108BD9-81ED-4DB2-BD59-A6C34878D82A}">
                    <a16:rowId xmlns:a16="http://schemas.microsoft.com/office/drawing/2014/main" val="1635252349"/>
                  </a:ext>
                </a:extLst>
              </a:tr>
              <a:tr h="820887">
                <a:tc>
                  <a:txBody>
                    <a:bodyPr/>
                    <a:lstStyle/>
                    <a:p>
                      <a:pPr algn="ctr" rtl="0" fontAlgn="ctr">
                        <a:spcBef>
                          <a:spcPts val="0"/>
                        </a:spcBef>
                        <a:spcAft>
                          <a:spcPts val="0"/>
                        </a:spcAft>
                      </a:pPr>
                      <a:r>
                        <a:rPr lang="en-US" sz="1600" b="0" u="none" strike="noStrike" dirty="0" err="1">
                          <a:solidFill>
                            <a:srgbClr val="311111"/>
                          </a:solidFill>
                          <a:effectLst/>
                          <a:latin typeface="UTM Alter Gothic" panose="02040603050506020204" pitchFamily="18" charset="0"/>
                        </a:rPr>
                        <a:t>Ngày</a:t>
                      </a:r>
                      <a:r>
                        <a:rPr lang="en-US" sz="1600" b="0" u="none" strike="noStrike" dirty="0">
                          <a:solidFill>
                            <a:srgbClr val="311111"/>
                          </a:solidFill>
                          <a:effectLst/>
                          <a:latin typeface="UTM Alter Gothic" panose="02040603050506020204" pitchFamily="18" charset="0"/>
                        </a:rPr>
                        <a:t> </a:t>
                      </a:r>
                      <a:r>
                        <a:rPr lang="en-US" sz="1600" b="0" u="none" strike="noStrike" err="1">
                          <a:solidFill>
                            <a:srgbClr val="311111"/>
                          </a:solidFill>
                          <a:effectLst/>
                          <a:latin typeface="UTM Alter Gothic" panose="02040603050506020204" pitchFamily="18" charset="0"/>
                        </a:rPr>
                        <a:t>mùng</a:t>
                      </a:r>
                      <a:r>
                        <a:rPr lang="en-US" sz="1600" b="0" u="none" strike="noStrike">
                          <a:solidFill>
                            <a:srgbClr val="311111"/>
                          </a:solidFill>
                          <a:effectLst/>
                          <a:latin typeface="UTM Alter Gothic" panose="02040603050506020204" pitchFamily="18" charset="0"/>
                        </a:rPr>
                        <a:t> 2 </a:t>
                      </a:r>
                      <a:r>
                        <a:rPr lang="en-US" sz="1600" b="0" u="none" strike="noStrike" dirty="0" err="1">
                          <a:solidFill>
                            <a:srgbClr val="311111"/>
                          </a:solidFill>
                          <a:effectLst/>
                          <a:latin typeface="UTM Alter Gothic" panose="02040603050506020204" pitchFamily="18" charset="0"/>
                        </a:rPr>
                        <a:t>Tết</a:t>
                      </a:r>
                      <a:endParaRPr lang="en-US" sz="1600" dirty="0">
                        <a:solidFill>
                          <a:srgbClr val="311111"/>
                        </a:solidFill>
                        <a:effectLst/>
                        <a:latin typeface="UTM Alter Gothic" panose="02040603050506020204" pitchFamily="18" charset="0"/>
                      </a:endParaRPr>
                    </a:p>
                  </a:txBody>
                  <a:tcPr marL="25400" marR="25400" marT="25400" marB="25400" anchor="ctr"/>
                </a:tc>
                <a:tc>
                  <a:txBody>
                    <a:bodyPr/>
                    <a:lstStyle/>
                    <a:p>
                      <a:pPr marL="0" algn="ctr" defTabSz="844073" rtl="0" eaLnBrk="1" fontAlgn="ctr" latinLnBrk="0" hangingPunct="1">
                        <a:spcBef>
                          <a:spcPts val="0"/>
                        </a:spcBef>
                        <a:spcAft>
                          <a:spcPts val="0"/>
                        </a:spcAft>
                      </a:pPr>
                      <a:r>
                        <a:rPr lang="en-US" sz="1600" b="0" u="none" strike="noStrike" kern="1200">
                          <a:solidFill>
                            <a:srgbClr val="311111"/>
                          </a:solidFill>
                          <a:effectLst/>
                          <a:latin typeface="UTM Alter Gothic" panose="02040603050506020204" pitchFamily="18" charset="0"/>
                          <a:ea typeface="+mn-ea"/>
                          <a:cs typeface="+mn-cs"/>
                        </a:rPr>
                        <a:t>30/01/2025</a:t>
                      </a:r>
                      <a:endParaRPr lang="en-US" sz="1600" b="0" u="none" strike="noStrike" kern="1200" dirty="0">
                        <a:solidFill>
                          <a:srgbClr val="311111"/>
                        </a:solidFill>
                        <a:effectLst/>
                        <a:latin typeface="UTM Alter Gothic" panose="02040603050506020204" pitchFamily="18" charset="0"/>
                        <a:ea typeface="+mn-ea"/>
                        <a:cs typeface="+mn-cs"/>
                      </a:endParaRPr>
                    </a:p>
                  </a:txBody>
                  <a:tcPr marL="28575" marR="28575" marT="19050" marB="19050" anchor="ctr"/>
                </a:tc>
                <a:tc>
                  <a:txBody>
                    <a:bodyPr/>
                    <a:lstStyle/>
                    <a:p>
                      <a:pPr marL="0" algn="ctr" defTabSz="844073" rtl="0" eaLnBrk="1" fontAlgn="ctr" latinLnBrk="0" hangingPunct="1">
                        <a:spcBef>
                          <a:spcPts val="0"/>
                        </a:spcBef>
                        <a:spcAft>
                          <a:spcPts val="0"/>
                        </a:spcAft>
                      </a:pPr>
                      <a:r>
                        <a:rPr lang="en-US" sz="1600" b="0" u="none" strike="noStrike" kern="1200">
                          <a:solidFill>
                            <a:srgbClr val="311111"/>
                          </a:solidFill>
                          <a:effectLst/>
                          <a:latin typeface="UTM Alter Gothic" panose="02040603050506020204" pitchFamily="18" charset="0"/>
                          <a:ea typeface="+mn-ea"/>
                          <a:cs typeface="+mn-cs"/>
                        </a:rPr>
                        <a:t>Giờ Thìn (7h </a:t>
                      </a:r>
                      <a:r>
                        <a:rPr lang="pt-BR" sz="1600" b="0" u="none" strike="noStrike" kern="1200">
                          <a:solidFill>
                            <a:srgbClr val="311111"/>
                          </a:solidFill>
                          <a:effectLst/>
                          <a:latin typeface="UTM Alter Gothic" panose="02040603050506020204" pitchFamily="18" charset="0"/>
                          <a:ea typeface="+mn-ea"/>
                          <a:cs typeface="+mn-cs"/>
                        </a:rPr>
                        <a:t>– </a:t>
                      </a:r>
                      <a:r>
                        <a:rPr lang="en-US" sz="1600" b="0" u="none" strike="noStrike" kern="1200">
                          <a:solidFill>
                            <a:srgbClr val="311111"/>
                          </a:solidFill>
                          <a:effectLst/>
                          <a:latin typeface="UTM Alter Gothic" panose="02040603050506020204" pitchFamily="18" charset="0"/>
                          <a:ea typeface="+mn-ea"/>
                          <a:cs typeface="+mn-cs"/>
                        </a:rPr>
                        <a:t>9h)</a:t>
                      </a:r>
                    </a:p>
                    <a:p>
                      <a:pPr marL="0" algn="ctr" defTabSz="844073" rtl="0" eaLnBrk="1" fontAlgn="ctr" latinLnBrk="0" hangingPunct="1">
                        <a:spcBef>
                          <a:spcPts val="0"/>
                        </a:spcBef>
                        <a:spcAft>
                          <a:spcPts val="0"/>
                        </a:spcAft>
                      </a:pPr>
                      <a:r>
                        <a:rPr lang="en-US" sz="1600" b="0" u="none" strike="noStrike" kern="1200">
                          <a:solidFill>
                            <a:srgbClr val="311111"/>
                          </a:solidFill>
                          <a:effectLst/>
                          <a:latin typeface="UTM Alter Gothic" panose="02040603050506020204" pitchFamily="18" charset="0"/>
                          <a:ea typeface="+mn-ea"/>
                          <a:cs typeface="+mn-cs"/>
                        </a:rPr>
                        <a:t>Giờ</a:t>
                      </a:r>
                      <a:r>
                        <a:rPr lang="en-US" sz="1600" b="0" u="none" strike="noStrike" kern="1200" baseline="0">
                          <a:solidFill>
                            <a:srgbClr val="311111"/>
                          </a:solidFill>
                          <a:effectLst/>
                          <a:latin typeface="UTM Alter Gothic" panose="02040603050506020204" pitchFamily="18" charset="0"/>
                          <a:ea typeface="+mn-ea"/>
                          <a:cs typeface="+mn-cs"/>
                        </a:rPr>
                        <a:t> Mùi (13h – 15h)</a:t>
                      </a:r>
                      <a:endParaRPr lang="en-US" sz="1600" b="0" u="none" strike="noStrike" kern="1200">
                        <a:solidFill>
                          <a:srgbClr val="311111"/>
                        </a:solidFill>
                        <a:effectLst/>
                        <a:latin typeface="UTM Alter Gothic" panose="02040603050506020204" pitchFamily="18" charset="0"/>
                        <a:ea typeface="+mn-ea"/>
                        <a:cs typeface="+mn-cs"/>
                      </a:endParaRPr>
                    </a:p>
                  </a:txBody>
                  <a:tcPr marL="28575" marR="28575" marT="19050" marB="19050" anchor="ctr"/>
                </a:tc>
                <a:extLst>
                  <a:ext uri="{0D108BD9-81ED-4DB2-BD59-A6C34878D82A}">
                    <a16:rowId xmlns:a16="http://schemas.microsoft.com/office/drawing/2014/main" val="3644453379"/>
                  </a:ext>
                </a:extLst>
              </a:tr>
              <a:tr h="820887">
                <a:tc>
                  <a:txBody>
                    <a:bodyPr/>
                    <a:lstStyle/>
                    <a:p>
                      <a:pPr algn="ctr" rtl="0" fontAlgn="ctr">
                        <a:spcBef>
                          <a:spcPts val="0"/>
                        </a:spcBef>
                        <a:spcAft>
                          <a:spcPts val="0"/>
                        </a:spcAft>
                      </a:pPr>
                      <a:r>
                        <a:rPr lang="en-US" sz="1600" b="0" u="none" strike="noStrike" dirty="0" err="1">
                          <a:solidFill>
                            <a:srgbClr val="311111"/>
                          </a:solidFill>
                          <a:effectLst/>
                          <a:latin typeface="UTM Alter Gothic" panose="02040603050506020204" pitchFamily="18" charset="0"/>
                        </a:rPr>
                        <a:t>Ngày</a:t>
                      </a:r>
                      <a:r>
                        <a:rPr lang="en-US" sz="1600" b="0" u="none" strike="noStrike" dirty="0">
                          <a:solidFill>
                            <a:srgbClr val="311111"/>
                          </a:solidFill>
                          <a:effectLst/>
                          <a:latin typeface="UTM Alter Gothic" panose="02040603050506020204" pitchFamily="18" charset="0"/>
                        </a:rPr>
                        <a:t> </a:t>
                      </a:r>
                      <a:r>
                        <a:rPr lang="en-US" sz="1600" b="0" u="none" strike="noStrike" err="1">
                          <a:solidFill>
                            <a:srgbClr val="311111"/>
                          </a:solidFill>
                          <a:effectLst/>
                          <a:latin typeface="UTM Alter Gothic" panose="02040603050506020204" pitchFamily="18" charset="0"/>
                        </a:rPr>
                        <a:t>mùng</a:t>
                      </a:r>
                      <a:r>
                        <a:rPr lang="en-US" sz="1600" b="0" u="none" strike="noStrike">
                          <a:solidFill>
                            <a:srgbClr val="311111"/>
                          </a:solidFill>
                          <a:effectLst/>
                          <a:latin typeface="UTM Alter Gothic" panose="02040603050506020204" pitchFamily="18" charset="0"/>
                        </a:rPr>
                        <a:t> 09/01</a:t>
                      </a:r>
                      <a:r>
                        <a:rPr lang="en-US" sz="1600" b="0" u="none" strike="noStrike" baseline="0">
                          <a:solidFill>
                            <a:srgbClr val="311111"/>
                          </a:solidFill>
                          <a:effectLst/>
                          <a:latin typeface="UTM Alter Gothic" panose="02040603050506020204" pitchFamily="18" charset="0"/>
                        </a:rPr>
                        <a:t> </a:t>
                      </a:r>
                      <a:r>
                        <a:rPr lang="en-US" sz="1600" b="0" u="none" strike="noStrike" baseline="0" dirty="0" err="1">
                          <a:solidFill>
                            <a:srgbClr val="311111"/>
                          </a:solidFill>
                          <a:effectLst/>
                          <a:latin typeface="UTM Alter Gothic" panose="02040603050506020204" pitchFamily="18" charset="0"/>
                        </a:rPr>
                        <a:t>âm</a:t>
                      </a:r>
                      <a:r>
                        <a:rPr lang="en-US" sz="1600" b="0" u="none" strike="noStrike" baseline="0" dirty="0">
                          <a:solidFill>
                            <a:srgbClr val="311111"/>
                          </a:solidFill>
                          <a:effectLst/>
                          <a:latin typeface="UTM Alter Gothic" panose="02040603050506020204" pitchFamily="18" charset="0"/>
                        </a:rPr>
                        <a:t> </a:t>
                      </a:r>
                      <a:r>
                        <a:rPr lang="en-US" sz="1600" b="0" u="none" strike="noStrike" baseline="0" dirty="0" err="1">
                          <a:solidFill>
                            <a:srgbClr val="311111"/>
                          </a:solidFill>
                          <a:effectLst/>
                          <a:latin typeface="UTM Alter Gothic" panose="02040603050506020204" pitchFamily="18" charset="0"/>
                        </a:rPr>
                        <a:t>lịch</a:t>
                      </a:r>
                      <a:endParaRPr lang="en-US" sz="1600" dirty="0">
                        <a:solidFill>
                          <a:srgbClr val="311111"/>
                        </a:solidFill>
                        <a:effectLst/>
                        <a:latin typeface="UTM Alter Gothic" panose="02040603050506020204" pitchFamily="18" charset="0"/>
                      </a:endParaRPr>
                    </a:p>
                  </a:txBody>
                  <a:tcPr marL="25400" marR="25400" marT="25400" marB="25400" anchor="ctr"/>
                </a:tc>
                <a:tc>
                  <a:txBody>
                    <a:bodyPr/>
                    <a:lstStyle/>
                    <a:p>
                      <a:pPr marL="0" algn="ctr" defTabSz="844073" rtl="0" eaLnBrk="1" fontAlgn="ctr" latinLnBrk="0" hangingPunct="1">
                        <a:spcBef>
                          <a:spcPts val="0"/>
                        </a:spcBef>
                        <a:spcAft>
                          <a:spcPts val="0"/>
                        </a:spcAft>
                      </a:pPr>
                      <a:r>
                        <a:rPr lang="en-US" sz="1600" b="0" u="none" strike="noStrike" kern="1200">
                          <a:solidFill>
                            <a:srgbClr val="311111"/>
                          </a:solidFill>
                          <a:effectLst/>
                          <a:latin typeface="UTM Alter Gothic" panose="02040603050506020204" pitchFamily="18" charset="0"/>
                          <a:ea typeface="+mn-ea"/>
                          <a:cs typeface="+mn-cs"/>
                        </a:rPr>
                        <a:t>06/02/2025</a:t>
                      </a:r>
                      <a:endParaRPr lang="en-US" sz="1600" b="0" u="none" strike="noStrike" kern="1200" dirty="0">
                        <a:solidFill>
                          <a:srgbClr val="311111"/>
                        </a:solidFill>
                        <a:effectLst/>
                        <a:latin typeface="UTM Alter Gothic" panose="02040603050506020204" pitchFamily="18" charset="0"/>
                        <a:ea typeface="+mn-ea"/>
                        <a:cs typeface="+mn-cs"/>
                      </a:endParaRPr>
                    </a:p>
                  </a:txBody>
                  <a:tcPr marL="28575" marR="28575" marT="19050" marB="19050" anchor="ctr"/>
                </a:tc>
                <a:tc>
                  <a:txBody>
                    <a:bodyPr/>
                    <a:lstStyle/>
                    <a:p>
                      <a:pPr marL="0" algn="ctr" defTabSz="844073" rtl="0" eaLnBrk="1" fontAlgn="ctr" latinLnBrk="0" hangingPunct="1">
                        <a:spcBef>
                          <a:spcPts val="0"/>
                        </a:spcBef>
                        <a:spcAft>
                          <a:spcPts val="0"/>
                        </a:spcAft>
                      </a:pPr>
                      <a:r>
                        <a:rPr lang="en-US" sz="1600" b="0" u="none" strike="noStrike" kern="1200">
                          <a:solidFill>
                            <a:srgbClr val="311111"/>
                          </a:solidFill>
                          <a:effectLst/>
                          <a:latin typeface="UTM Alter Gothic" panose="02040603050506020204" pitchFamily="18" charset="0"/>
                          <a:ea typeface="+mn-ea"/>
                          <a:cs typeface="+mn-cs"/>
                        </a:rPr>
                        <a:t>Giờ Thìn (7h </a:t>
                      </a:r>
                      <a:r>
                        <a:rPr lang="pt-BR" sz="1600" b="0" u="none" strike="noStrike" kern="1200">
                          <a:solidFill>
                            <a:srgbClr val="311111"/>
                          </a:solidFill>
                          <a:effectLst/>
                          <a:latin typeface="UTM Alter Gothic" panose="02040603050506020204" pitchFamily="18" charset="0"/>
                          <a:ea typeface="+mn-ea"/>
                          <a:cs typeface="+mn-cs"/>
                        </a:rPr>
                        <a:t>– </a:t>
                      </a:r>
                      <a:r>
                        <a:rPr lang="en-US" sz="1600" b="0" u="none" strike="noStrike" kern="1200">
                          <a:solidFill>
                            <a:srgbClr val="311111"/>
                          </a:solidFill>
                          <a:effectLst/>
                          <a:latin typeface="UTM Alter Gothic" panose="02040603050506020204" pitchFamily="18" charset="0"/>
                          <a:ea typeface="+mn-ea"/>
                          <a:cs typeface="+mn-cs"/>
                        </a:rPr>
                        <a:t>9h)</a:t>
                      </a:r>
                    </a:p>
                  </a:txBody>
                  <a:tcPr marL="28575" marR="28575" marT="19050" marB="19050" anchor="ctr"/>
                </a:tc>
                <a:extLst>
                  <a:ext uri="{0D108BD9-81ED-4DB2-BD59-A6C34878D82A}">
                    <a16:rowId xmlns:a16="http://schemas.microsoft.com/office/drawing/2014/main" val="3800245099"/>
                  </a:ext>
                </a:extLst>
              </a:tr>
            </a:tbl>
          </a:graphicData>
        </a:graphic>
      </p:graphicFrame>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6" name="TextBox 15"/>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7" name="TextBox 16"/>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1582976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28</a:t>
            </a:fld>
            <a:endParaRPr lang="en-US" sz="1600" b="1">
              <a:solidFill>
                <a:schemeClr val="bg1"/>
              </a:solidFill>
              <a:latin typeface="UTM Alter Gothic" panose="02040603050506020204" pitchFamily="18" charset="0"/>
            </a:endParaRPr>
          </a:p>
        </p:txBody>
      </p:sp>
      <p:sp>
        <p:nvSpPr>
          <p:cNvPr id="15" name="TextBox 14">
            <a:extLst>
              <a:ext uri="{FF2B5EF4-FFF2-40B4-BE49-F238E27FC236}">
                <a16:creationId xmlns:a16="http://schemas.microsoft.com/office/drawing/2014/main" id="{70271620-BDCA-4FE5-B602-E403219A2389}"/>
              </a:ext>
            </a:extLst>
          </p:cNvPr>
          <p:cNvSpPr txBox="1"/>
          <p:nvPr/>
        </p:nvSpPr>
        <p:spPr>
          <a:xfrm>
            <a:off x="1905000" y="338660"/>
            <a:ext cx="3886200"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MẬT PHÁP TAM KHỞI</a:t>
            </a:r>
            <a:endParaRPr lang="vi-VN" sz="2100" b="1" dirty="0">
              <a:solidFill>
                <a:srgbClr val="C00000"/>
              </a:solidFill>
              <a:latin typeface="UTM Alter Gothic" panose="02040603050506020204" pitchFamily="18" charset="0"/>
            </a:endParaRPr>
          </a:p>
        </p:txBody>
      </p:sp>
      <p:sp>
        <p:nvSpPr>
          <p:cNvPr id="13" name="TextBox 12"/>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pic>
        <p:nvPicPr>
          <p:cNvPr id="8" name="Picture 7">
            <a:extLst>
              <a:ext uri="{FF2B5EF4-FFF2-40B4-BE49-F238E27FC236}">
                <a16:creationId xmlns:a16="http://schemas.microsoft.com/office/drawing/2014/main" id="{1403ABFB-E280-4CA2-8EB8-D687A569059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8600" y="1605642"/>
            <a:ext cx="7293429" cy="3646715"/>
          </a:xfrm>
          <a:prstGeom prst="rect">
            <a:avLst/>
          </a:prstGeom>
        </p:spPr>
      </p:pic>
    </p:spTree>
    <p:extLst>
      <p:ext uri="{BB962C8B-B14F-4D97-AF65-F5344CB8AC3E}">
        <p14:creationId xmlns:p14="http://schemas.microsoft.com/office/powerpoint/2010/main" val="2982736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Box 7"/>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9" name="TextBox 8"/>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0" name="TextBox 9"/>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r>
              <a:rPr lang="en-US" sz="1600" b="1">
                <a:solidFill>
                  <a:schemeClr val="bg1"/>
                </a:solidFill>
                <a:latin typeface="UTM Alter Gothic" panose="02040603050506020204" pitchFamily="18" charset="0"/>
              </a:rPr>
              <a:t>0</a:t>
            </a:r>
            <a:fld id="{DA59AAED-FA98-48EE-8559-0DC8EBCABFA8}" type="slidenum">
              <a:rPr lang="en-US" sz="1600" b="1" smtClean="0">
                <a:solidFill>
                  <a:schemeClr val="bg1"/>
                </a:solidFill>
                <a:latin typeface="UTM Alter Gothic" panose="02040603050506020204" pitchFamily="18" charset="0"/>
              </a:rPr>
              <a:pPr/>
              <a:t>2</a:t>
            </a:fld>
            <a:endParaRPr lang="en-US" sz="1600" b="1">
              <a:solidFill>
                <a:schemeClr val="bg1"/>
              </a:solidFill>
              <a:latin typeface="UTM Alter Gothic" panose="02040603050506020204" pitchFamily="18" charset="0"/>
            </a:endParaRPr>
          </a:p>
        </p:txBody>
      </p:sp>
      <p:sp>
        <p:nvSpPr>
          <p:cNvPr id="13" name="TextBox 12">
            <a:extLst>
              <a:ext uri="{FF2B5EF4-FFF2-40B4-BE49-F238E27FC236}">
                <a16:creationId xmlns:a16="http://schemas.microsoft.com/office/drawing/2014/main" id="{5D5EAA7D-AA80-44C1-B506-1D79185B4241}"/>
              </a:ext>
            </a:extLst>
          </p:cNvPr>
          <p:cNvSpPr txBox="1"/>
          <p:nvPr/>
        </p:nvSpPr>
        <p:spPr>
          <a:xfrm>
            <a:off x="2743200" y="533400"/>
            <a:ext cx="2962922" cy="532903"/>
          </a:xfrm>
          <a:prstGeom prst="rect">
            <a:avLst/>
          </a:prstGeom>
          <a:noFill/>
        </p:spPr>
        <p:txBody>
          <a:bodyPr wrap="square">
            <a:spAutoFit/>
          </a:bodyPr>
          <a:lstStyle/>
          <a:p>
            <a:pPr algn="ctr">
              <a:lnSpc>
                <a:spcPct val="107000"/>
              </a:lnSpc>
              <a:spcAft>
                <a:spcPts val="800"/>
              </a:spcAft>
            </a:pPr>
            <a:r>
              <a:rPr lang="en-US" sz="2800" b="1" dirty="0">
                <a:solidFill>
                  <a:srgbClr val="C00000"/>
                </a:solidFill>
                <a:latin typeface="UTM Alter Gothic" panose="02040603050506020204" pitchFamily="18" charset="0"/>
                <a:ea typeface="Calibri" panose="020F0502020204030204" pitchFamily="34" charset="0"/>
                <a:cs typeface="Times New Roman" panose="02020603050405020304" pitchFamily="18" charset="0"/>
              </a:rPr>
              <a:t>LỜI MỞ ĐẦU</a:t>
            </a:r>
            <a:endParaRPr lang="en-US" sz="2000" b="1" dirty="0">
              <a:solidFill>
                <a:srgbClr val="C00000"/>
              </a:solidFill>
              <a:effectLst/>
              <a:latin typeface="UTM Alter Gothic" panose="02040603050506020204" pitchFamily="18" charset="0"/>
              <a:ea typeface="Calibri" panose="020F0502020204030204" pitchFamily="34" charset="0"/>
              <a:cs typeface="Times New Roman" panose="02020603050405020304" pitchFamily="18" charset="0"/>
            </a:endParaRPr>
          </a:p>
        </p:txBody>
      </p:sp>
      <p:sp>
        <p:nvSpPr>
          <p:cNvPr id="15" name="TextBox 14">
            <a:extLst>
              <a:ext uri="{FF2B5EF4-FFF2-40B4-BE49-F238E27FC236}">
                <a16:creationId xmlns:a16="http://schemas.microsoft.com/office/drawing/2014/main" id="{F36991D5-0B2A-4226-BD63-DFB4D985088A}"/>
              </a:ext>
            </a:extLst>
          </p:cNvPr>
          <p:cNvSpPr txBox="1"/>
          <p:nvPr/>
        </p:nvSpPr>
        <p:spPr>
          <a:xfrm>
            <a:off x="609600" y="1447800"/>
            <a:ext cx="6691544" cy="4729500"/>
          </a:xfrm>
          <a:prstGeom prst="rect">
            <a:avLst/>
          </a:prstGeom>
          <a:noFill/>
        </p:spPr>
        <p:txBody>
          <a:bodyPr wrap="square">
            <a:spAutoFit/>
          </a:bodyPr>
          <a:lstStyle/>
          <a:p>
            <a:pPr algn="just">
              <a:spcAft>
                <a:spcPts val="800"/>
              </a:spcAft>
            </a:pPr>
            <a:r>
              <a:rPr lang="en-US" sz="1600" dirty="0">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rPr>
              <a:t>	Xin </a:t>
            </a:r>
            <a:r>
              <a:rPr lang="en-US" sz="1600" dirty="0" err="1">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rPr>
              <a:t>chào</a:t>
            </a:r>
            <a:r>
              <a:rPr lang="en-US" sz="1600" dirty="0">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rPr>
              <a:t>gia</a:t>
            </a:r>
            <a:r>
              <a:rPr lang="en-US" sz="1600" dirty="0">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rPr>
              <a:t>c</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hủ</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FF0000"/>
                </a:solidFill>
                <a:latin typeface="UTM Alter Gothic" panose="02040603050506020204" pitchFamily="18" charset="0"/>
                <a:ea typeface="Calibri" panose="020F0502020204030204" pitchFamily="34" charset="0"/>
                <a:cs typeface="Times New Roman" panose="02020603050405020304" pitchFamily="18" charset="0"/>
              </a:rPr>
              <a:t>NGUYỄN THỊ A</a:t>
            </a:r>
            <a:endParaRPr lang="en-US" sz="1600" dirty="0">
              <a:solidFill>
                <a:srgbClr val="FF0000"/>
              </a:solidFill>
              <a:effectLst/>
              <a:latin typeface="UTM Alter Gothic" panose="02040603050506020204" pitchFamily="18" charset="0"/>
              <a:ea typeface="Calibri" panose="020F0502020204030204" pitchFamily="34" charset="0"/>
              <a:cs typeface="Times New Roman" panose="02020603050405020304" pitchFamily="18" charset="0"/>
            </a:endParaRPr>
          </a:p>
          <a:p>
            <a:pPr algn="just"/>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Tết đến, Xuân về - Đây không chỉ là bước chuyển thời gian mang tính quy luật mà còn biểu trưng cho thời khắc giao hòa, mở ra những khởi đầu, Thiên - Địa - Nhân hài hòa cùng sự trường tồn, vĩnh cửu. Với tinh thần đó, </a:t>
            </a:r>
            <a:r>
              <a:rPr lang="vi-VN"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bộ</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“CẨM NANG TẾT ẤT TỴ 2025</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do chính tôi khởi thảo</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biên soạn nhằm gửi gắm đến </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q</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uý gia chủ như một lời chúc đầu xuân trân trọng và thiêng liêng nhất!</a:t>
            </a:r>
          </a:p>
          <a:p>
            <a:pPr algn="just"/>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Bên cạnh tính chắt lọc và thực nghiệm nghiêm ngặt kế thừa từ bộ Mật Pháp Xuân Nhâm Dần - 2022,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Quý</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Mão</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- 2023, </a:t>
            </a:r>
            <a:r>
              <a:rPr lang="vi-VN"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cẩm</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nang “Kích Hoạt Vận Trình </a:t>
            </a:r>
            <a:r>
              <a:rPr lang="vi-VN"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Tết</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Giáp</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Thìn</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202</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4</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“CẨM NANG TẾT ẤT TỴ 2025</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sẽ</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tiếp</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tục</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đồng</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hành</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cùng</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q</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uý gia chủ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trong</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dịp</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Tết</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đến</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xuân</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về</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này</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Cuốn</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mật</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pháp</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đã</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có</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đầy</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đủ</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các nghi thức xuyên suốt dịp tết Nguyên đán truyền thống, giúp đắc được Thiên thời - Địa lợi - Nhân hòa, hướng đến chiêu nạp may mắn, khai mở vận hội mới cho chủ nhân.</a:t>
            </a:r>
          </a:p>
          <a:p>
            <a:pPr algn="just"/>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Để việc thực hiện đảm bảo theo đúng quy trình, đưa lại sự linh ứng cao nhất, tôi xin được giới thiệu trợ lý phụ trách và hỗ trợ Quý gia chủ là: </a:t>
            </a:r>
            <a:r>
              <a:rPr lang="en-US" sz="1600" dirty="0">
                <a:solidFill>
                  <a:srgbClr val="FF0000"/>
                </a:solidFill>
                <a:latin typeface="UTM Alter Gothic" panose="02040603050506020204" pitchFamily="18" charset="0"/>
                <a:ea typeface="Calibri" panose="020F0502020204030204" pitchFamily="34" charset="0"/>
                <a:cs typeface="Times New Roman" panose="02020603050405020304" pitchFamily="18" charset="0"/>
              </a:rPr>
              <a:t>YYYYYY</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a:t>
            </a:r>
          </a:p>
          <a:p>
            <a:br>
              <a:rPr lang="vi-VN" sz="1600" dirty="0"/>
            </a:br>
            <a:endParaRPr lang="en-US" sz="1600" dirty="0">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endParaRPr>
          </a:p>
          <a:p>
            <a:pPr algn="just">
              <a:spcAft>
                <a:spcPts val="800"/>
              </a:spcAft>
            </a:pPr>
            <a:r>
              <a:rPr lang="en-US" sz="1600" dirty="0">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rPr>
              <a:t>Trân</a:t>
            </a:r>
            <a:r>
              <a:rPr lang="en-US" sz="1600" dirty="0">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rPr>
              <a:t>trọng</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a:t>
            </a:r>
          </a:p>
          <a:p>
            <a:pPr algn="just">
              <a:spcAft>
                <a:spcPts val="800"/>
              </a:spcAft>
            </a:pPr>
            <a:r>
              <a:rPr lang="en-US" sz="1600" b="1" i="1"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Master </a:t>
            </a:r>
            <a:r>
              <a:rPr lang="en-US" sz="1600" b="1" i="1"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Phùng</a:t>
            </a:r>
            <a:r>
              <a:rPr lang="en-US" sz="1600" b="1" i="1"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Ph</a:t>
            </a:r>
            <a:r>
              <a:rPr lang="vi-VN" sz="1600" b="1" i="1"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ư</a:t>
            </a:r>
            <a:r>
              <a:rPr lang="en-US" sz="1600" b="1" i="1"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ơng</a:t>
            </a:r>
            <a:endParaRPr lang="en-US" sz="1600" b="1" i="1" dirty="0">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endParaRPr>
          </a:p>
        </p:txBody>
      </p:sp>
      <p:pic>
        <p:nvPicPr>
          <p:cNvPr id="4" name="Picture 3"/>
          <p:cNvPicPr>
            <a:picLocks noChangeAspect="1"/>
          </p:cNvPicPr>
          <p:nvPr/>
        </p:nvPicPr>
        <p:blipFill>
          <a:blip r:embed="rId3"/>
          <a:stretch>
            <a:fillRect/>
          </a:stretch>
        </p:blipFill>
        <p:spPr>
          <a:xfrm>
            <a:off x="0" y="0"/>
            <a:ext cx="4038600" cy="323131"/>
          </a:xfrm>
          <a:prstGeom prst="rect">
            <a:avLst/>
          </a:prstGeom>
        </p:spPr>
      </p:pic>
    </p:spTree>
    <p:extLst>
      <p:ext uri="{BB962C8B-B14F-4D97-AF65-F5344CB8AC3E}">
        <p14:creationId xmlns:p14="http://schemas.microsoft.com/office/powerpoint/2010/main" val="12789537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29</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633A730F-4B2F-4D1A-8199-64C38BF415B5}"/>
              </a:ext>
            </a:extLst>
          </p:cNvPr>
          <p:cNvSpPr txBox="1"/>
          <p:nvPr/>
        </p:nvSpPr>
        <p:spPr>
          <a:xfrm>
            <a:off x="533400" y="914400"/>
            <a:ext cx="6705600" cy="5835444"/>
          </a:xfrm>
          <a:prstGeom prst="rect">
            <a:avLst/>
          </a:prstGeom>
          <a:noFill/>
        </p:spPr>
        <p:txBody>
          <a:bodyPr wrap="square">
            <a:spAutoFit/>
          </a:bodyPr>
          <a:lstStyle/>
          <a:p>
            <a:pPr marL="285750" indent="-285750" algn="just">
              <a:lnSpc>
                <a:spcPct val="150000"/>
              </a:lnSpc>
              <a:spcBef>
                <a:spcPts val="400"/>
              </a:spcBef>
              <a:spcAft>
                <a:spcPts val="400"/>
              </a:spcAft>
              <a:buFont typeface="Wingdings" panose="05000000000000000000" pitchFamily="2" charset="2"/>
              <a:buChar char="v"/>
            </a:pPr>
            <a:r>
              <a:rPr lang="vi-VN" sz="1600" b="1" dirty="0">
                <a:solidFill>
                  <a:srgbClr val="C00000"/>
                </a:solidFill>
                <a:latin typeface="UTM Alter Gothic" panose="02040603050506020204" pitchFamily="18" charset="0"/>
              </a:rPr>
              <a:t>Ngày </a:t>
            </a:r>
            <a:r>
              <a:rPr lang="en-US" sz="1600" b="1" dirty="0">
                <a:solidFill>
                  <a:srgbClr val="C00000"/>
                </a:solidFill>
                <a:latin typeface="UTM Alter Gothic" panose="02040603050506020204" pitchFamily="18" charset="0"/>
              </a:rPr>
              <a:t>m</a:t>
            </a:r>
            <a:r>
              <a:rPr lang="vi-VN" sz="1600" b="1" dirty="0">
                <a:solidFill>
                  <a:srgbClr val="C00000"/>
                </a:solidFill>
                <a:latin typeface="UTM Alter Gothic" panose="02040603050506020204" pitchFamily="18" charset="0"/>
              </a:rPr>
              <a:t>ùng </a:t>
            </a:r>
            <a:r>
              <a:rPr lang="en-US" sz="1600" b="1" dirty="0" err="1">
                <a:solidFill>
                  <a:srgbClr val="C00000"/>
                </a:solidFill>
                <a:latin typeface="UTM Alter Gothic" panose="02040603050506020204" pitchFamily="18" charset="0"/>
              </a:rPr>
              <a:t>Một</a:t>
            </a:r>
            <a:r>
              <a:rPr lang="en-US" sz="1600" b="1" dirty="0">
                <a:solidFill>
                  <a:srgbClr val="C00000"/>
                </a:solidFill>
                <a:latin typeface="UTM Alter Gothic" panose="02040603050506020204" pitchFamily="18" charset="0"/>
              </a:rPr>
              <a:t> </a:t>
            </a:r>
            <a:r>
              <a:rPr lang="en-US" sz="1600" b="1" dirty="0" err="1">
                <a:solidFill>
                  <a:srgbClr val="C00000"/>
                </a:solidFill>
                <a:latin typeface="UTM Alter Gothic" panose="02040603050506020204" pitchFamily="18" charset="0"/>
              </a:rPr>
              <a:t>tết</a:t>
            </a:r>
            <a:r>
              <a:rPr lang="vi-VN" sz="1600" b="1" dirty="0">
                <a:solidFill>
                  <a:srgbClr val="C00000"/>
                </a:solidFill>
                <a:latin typeface="UTM Alter Gothic" panose="02040603050506020204" pitchFamily="18" charset="0"/>
              </a:rPr>
              <a:t> là</a:t>
            </a:r>
            <a:r>
              <a:rPr lang="en-US" sz="1600" b="1" dirty="0">
                <a:solidFill>
                  <a:srgbClr val="C00000"/>
                </a:solidFill>
                <a:latin typeface="UTM Alter Gothic" panose="02040603050506020204" pitchFamily="18" charset="0"/>
              </a:rPr>
              <a:t> </a:t>
            </a:r>
            <a:r>
              <a:rPr lang="en-US" sz="1600" b="1" err="1">
                <a:solidFill>
                  <a:srgbClr val="C00000"/>
                </a:solidFill>
                <a:latin typeface="UTM Alter Gothic" panose="02040603050506020204" pitchFamily="18" charset="0"/>
              </a:rPr>
              <a:t>ngày</a:t>
            </a:r>
            <a:r>
              <a:rPr lang="en-US" sz="1600" b="1">
                <a:solidFill>
                  <a:srgbClr val="C00000"/>
                </a:solidFill>
                <a:latin typeface="UTM Alter Gothic" panose="02040603050506020204" pitchFamily="18" charset="0"/>
              </a:rPr>
              <a:t> Mậu Tuất -</a:t>
            </a:r>
            <a:r>
              <a:rPr lang="vi-VN" sz="1600" b="1">
                <a:solidFill>
                  <a:srgbClr val="C00000"/>
                </a:solidFill>
                <a:latin typeface="UTM Alter Gothic" panose="02040603050506020204" pitchFamily="18" charset="0"/>
              </a:rPr>
              <a:t> </a:t>
            </a:r>
            <a:r>
              <a:rPr lang="en-US" sz="1600" b="1">
                <a:solidFill>
                  <a:srgbClr val="C00000"/>
                </a:solidFill>
                <a:latin typeface="UTM Alter Gothic" panose="02040603050506020204" pitchFamily="18" charset="0"/>
              </a:rPr>
              <a:t>Bình Địa Mộc.</a:t>
            </a:r>
            <a:endParaRPr lang="en-US" sz="1600" b="1" dirty="0">
              <a:solidFill>
                <a:srgbClr val="C00000"/>
              </a:solidFill>
              <a:latin typeface="UTM Alter Gothic" panose="02040603050506020204" pitchFamily="18" charset="0"/>
            </a:endParaRPr>
          </a:p>
          <a:p>
            <a:pPr marL="285750" indent="-285750" algn="just">
              <a:lnSpc>
                <a:spcPct val="150000"/>
              </a:lnSpc>
              <a:spcBef>
                <a:spcPts val="400"/>
              </a:spcBef>
              <a:spcAft>
                <a:spcPts val="400"/>
              </a:spcAft>
              <a:buFont typeface="Wingdings" panose="05000000000000000000" pitchFamily="2" charset="2"/>
              <a:buChar char="Ø"/>
            </a:pPr>
            <a:r>
              <a:rPr lang="vi-VN" sz="1600" b="1" dirty="0">
                <a:solidFill>
                  <a:srgbClr val="381112"/>
                </a:solidFill>
                <a:latin typeface="UTM Alter Gothic" panose="02040603050506020204" pitchFamily="18" charset="0"/>
              </a:rPr>
              <a:t>GIỜ LÊN HƯƠNG:</a:t>
            </a:r>
            <a:endParaRPr lang="vi-VN" sz="1600" dirty="0">
              <a:latin typeface="UTM Alter Gothic" panose="02040603050506020204" pitchFamily="18" charset="0"/>
            </a:endParaRPr>
          </a:p>
          <a:p>
            <a:pPr marL="285750" indent="-285750" algn="just">
              <a:lnSpc>
                <a:spcPct val="150000"/>
              </a:lnSpc>
              <a:spcBef>
                <a:spcPts val="400"/>
              </a:spcBef>
              <a:spcAft>
                <a:spcPts val="400"/>
              </a:spcAft>
              <a:buFont typeface="Arial" panose="020B0604020202020204" pitchFamily="34" charset="0"/>
              <a:buChar char="•"/>
            </a:pPr>
            <a:r>
              <a:rPr lang="vi-VN" sz="1600" dirty="0">
                <a:latin typeface="UTM Alter Gothic" panose="02040603050506020204" pitchFamily="18" charset="0"/>
              </a:rPr>
              <a:t>Giờ khởi khí khai lộc của ngày mùng </a:t>
            </a:r>
            <a:r>
              <a:rPr lang="en-US" sz="1600" dirty="0" err="1">
                <a:latin typeface="UTM Alter Gothic" panose="02040603050506020204" pitchFamily="18" charset="0"/>
              </a:rPr>
              <a:t>Một</a:t>
            </a:r>
            <a:r>
              <a:rPr lang="vi-VN" sz="1600" dirty="0">
                <a:latin typeface="UTM Alter Gothic" panose="02040603050506020204" pitchFamily="18" charset="0"/>
              </a:rPr>
              <a:t> tết rất quan trọng. Chúng ta </a:t>
            </a:r>
            <a:r>
              <a:rPr lang="en-US" sz="1600" dirty="0" err="1">
                <a:latin typeface="UTM Alter Gothic" panose="02040603050506020204" pitchFamily="18" charset="0"/>
              </a:rPr>
              <a:t>cần</a:t>
            </a:r>
            <a:r>
              <a:rPr lang="en-US" sz="1600" dirty="0">
                <a:latin typeface="UTM Alter Gothic" panose="02040603050506020204" pitchFamily="18" charset="0"/>
              </a:rPr>
              <a:t> </a:t>
            </a:r>
            <a:r>
              <a:rPr lang="en-US" sz="1600" dirty="0" err="1">
                <a:latin typeface="UTM Alter Gothic" panose="02040603050506020204" pitchFamily="18" charset="0"/>
              </a:rPr>
              <a:t>nghiêm</a:t>
            </a:r>
            <a:r>
              <a:rPr lang="en-US" sz="1600" dirty="0">
                <a:latin typeface="UTM Alter Gothic" panose="02040603050506020204" pitchFamily="18" charset="0"/>
              </a:rPr>
              <a:t> </a:t>
            </a:r>
            <a:r>
              <a:rPr lang="en-US" sz="1600" dirty="0" err="1">
                <a:latin typeface="UTM Alter Gothic" panose="02040603050506020204" pitchFamily="18" charset="0"/>
              </a:rPr>
              <a:t>túc</a:t>
            </a:r>
            <a:r>
              <a:rPr lang="en-US" sz="1600" dirty="0">
                <a:latin typeface="UTM Alter Gothic" panose="02040603050506020204" pitchFamily="18" charset="0"/>
              </a:rPr>
              <a:t> </a:t>
            </a:r>
            <a:r>
              <a:rPr lang="vi-VN" sz="1600" dirty="0">
                <a:latin typeface="UTM Alter Gothic" panose="02040603050506020204" pitchFamily="18" charset="0"/>
              </a:rPr>
              <a:t>tuân thủ khung giờ lên hương này. Trong ngày này chỉ thắp hương 1 lần tại ban thờ gia tiên và 1 lần tại ban thờ thần tài nơi cơ sở kinh doanh của gia chủ.</a:t>
            </a:r>
          </a:p>
          <a:p>
            <a:pPr marL="285750" indent="-285750" algn="just">
              <a:lnSpc>
                <a:spcPct val="150000"/>
              </a:lnSpc>
              <a:spcBef>
                <a:spcPts val="400"/>
              </a:spcBef>
              <a:spcAft>
                <a:spcPts val="400"/>
              </a:spcAft>
              <a:buFont typeface="Arial" panose="020B0604020202020204" pitchFamily="34" charset="0"/>
              <a:buChar char="•"/>
            </a:pPr>
            <a:r>
              <a:rPr lang="vi-VN" sz="1600" dirty="0">
                <a:latin typeface="UTM Alter Gothic" panose="02040603050506020204" pitchFamily="18" charset="0"/>
              </a:rPr>
              <a:t>Khung giờ đẹp nhất của ngày đó là </a:t>
            </a:r>
            <a:r>
              <a:rPr lang="en-US" sz="1600" dirty="0">
                <a:latin typeface="UTM Alter Gothic" panose="02040603050506020204" pitchFamily="18" charset="0"/>
              </a:rPr>
              <a:t>g</a:t>
            </a:r>
            <a:r>
              <a:rPr lang="vi-VN" sz="1600">
                <a:latin typeface="UTM Alter Gothic" panose="02040603050506020204" pitchFamily="18" charset="0"/>
              </a:rPr>
              <a:t>iờ </a:t>
            </a:r>
            <a:r>
              <a:rPr lang="en-US" sz="1600">
                <a:latin typeface="UTM Alter Gothic" panose="02040603050506020204" pitchFamily="18" charset="0"/>
              </a:rPr>
              <a:t>Tỵ (9h – 11h</a:t>
            </a:r>
            <a:r>
              <a:rPr lang="en-US" sz="1600" dirty="0">
                <a:latin typeface="UTM Alter Gothic" panose="02040603050506020204" pitchFamily="18" charset="0"/>
              </a:rPr>
              <a:t>) </a:t>
            </a:r>
            <a:r>
              <a:rPr lang="en-US" sz="1600" dirty="0" err="1">
                <a:latin typeface="UTM Alter Gothic" panose="02040603050506020204" pitchFamily="18" charset="0"/>
              </a:rPr>
              <a:t>và</a:t>
            </a:r>
            <a:r>
              <a:rPr lang="en-US" sz="1600" dirty="0">
                <a:latin typeface="UTM Alter Gothic" panose="02040603050506020204" pitchFamily="18" charset="0"/>
              </a:rPr>
              <a:t> </a:t>
            </a:r>
            <a:r>
              <a:rPr lang="en-US" sz="1600" err="1">
                <a:latin typeface="UTM Alter Gothic" panose="02040603050506020204" pitchFamily="18" charset="0"/>
              </a:rPr>
              <a:t>giờ</a:t>
            </a:r>
            <a:r>
              <a:rPr lang="en-US" sz="1600">
                <a:latin typeface="UTM Alter Gothic" panose="02040603050506020204" pitchFamily="18" charset="0"/>
              </a:rPr>
              <a:t> Thân (15h – 17h</a:t>
            </a:r>
            <a:r>
              <a:rPr lang="en-US" sz="1600" dirty="0">
                <a:latin typeface="UTM Alter Gothic" panose="02040603050506020204" pitchFamily="18" charset="0"/>
              </a:rPr>
              <a:t>).</a:t>
            </a:r>
            <a:endParaRPr lang="vi-VN" sz="1600" dirty="0">
              <a:latin typeface="UTM Alter Gothic" panose="02040603050506020204" pitchFamily="18" charset="0"/>
            </a:endParaRPr>
          </a:p>
          <a:p>
            <a:pPr marL="285750" indent="-285750" algn="just">
              <a:lnSpc>
                <a:spcPct val="150000"/>
              </a:lnSpc>
              <a:spcBef>
                <a:spcPts val="400"/>
              </a:spcBef>
              <a:spcAft>
                <a:spcPts val="400"/>
              </a:spcAft>
              <a:buFont typeface="Arial" panose="020B0604020202020204" pitchFamily="34" charset="0"/>
              <a:buChar char="•"/>
            </a:pPr>
            <a:r>
              <a:rPr lang="vi-VN" sz="1600" dirty="0">
                <a:latin typeface="UTM Alter Gothic" panose="02040603050506020204" pitchFamily="18" charset="0"/>
              </a:rPr>
              <a:t>Tốt nhất là gia chủ nên thắp hương vào khung giờ này và đặc biệt </a:t>
            </a:r>
            <a:r>
              <a:rPr lang="en-US" sz="1600" dirty="0" err="1">
                <a:latin typeface="UTM Alter Gothic" panose="02040603050506020204" pitchFamily="18" charset="0"/>
              </a:rPr>
              <a:t>tại</a:t>
            </a:r>
            <a:r>
              <a:rPr lang="en-US" sz="1600" dirty="0">
                <a:latin typeface="UTM Alter Gothic" panose="02040603050506020204" pitchFamily="18" charset="0"/>
              </a:rPr>
              <a:t> </a:t>
            </a:r>
            <a:r>
              <a:rPr lang="vi-VN" sz="1600" dirty="0">
                <a:latin typeface="UTM Alter Gothic" panose="02040603050506020204" pitchFamily="18" charset="0"/>
              </a:rPr>
              <a:t>cơ sở kinh doanh. Nhưng lưu ý thắp hương </a:t>
            </a:r>
            <a:r>
              <a:rPr lang="en-US" sz="1600" dirty="0" err="1">
                <a:latin typeface="UTM Alter Gothic" panose="02040603050506020204" pitchFamily="18" charset="0"/>
              </a:rPr>
              <a:t>tại</a:t>
            </a:r>
            <a:r>
              <a:rPr lang="en-US" sz="1600" dirty="0">
                <a:latin typeface="UTM Alter Gothic" panose="02040603050506020204" pitchFamily="18" charset="0"/>
              </a:rPr>
              <a:t> ban </a:t>
            </a:r>
            <a:r>
              <a:rPr lang="en-US" sz="1600" dirty="0" err="1">
                <a:latin typeface="UTM Alter Gothic" panose="02040603050506020204" pitchFamily="18" charset="0"/>
              </a:rPr>
              <a:t>thờ</a:t>
            </a:r>
            <a:r>
              <a:rPr lang="vi-VN" sz="1600" dirty="0">
                <a:latin typeface="UTM Alter Gothic" panose="02040603050506020204" pitchFamily="18" charset="0"/>
              </a:rPr>
              <a:t> gia tiên trước rồi mới tới cơ sở kinh doanh.</a:t>
            </a:r>
          </a:p>
          <a:p>
            <a:pPr marL="285750" indent="-285750" algn="just">
              <a:lnSpc>
                <a:spcPct val="150000"/>
              </a:lnSpc>
              <a:spcBef>
                <a:spcPts val="400"/>
              </a:spcBef>
              <a:spcAft>
                <a:spcPts val="400"/>
              </a:spcAft>
              <a:buFont typeface="Wingdings" panose="05000000000000000000" pitchFamily="2" charset="2"/>
              <a:buChar char="Ø"/>
            </a:pPr>
            <a:r>
              <a:rPr lang="en-US" sz="1600" b="1" dirty="0">
                <a:solidFill>
                  <a:srgbClr val="381112"/>
                </a:solidFill>
                <a:latin typeface="UTM Alter Gothic" panose="02040603050506020204" pitchFamily="18" charset="0"/>
              </a:rPr>
              <a:t>THỰC PHẨM, TRANG PHỤC </a:t>
            </a:r>
            <a:r>
              <a:rPr lang="vi-VN" sz="1600" b="1" dirty="0">
                <a:solidFill>
                  <a:srgbClr val="381112"/>
                </a:solidFill>
                <a:latin typeface="UTM Alter Gothic" panose="02040603050506020204" pitchFamily="18" charset="0"/>
              </a:rPr>
              <a:t>(BỔ SUNG NGŨ HÀNH):</a:t>
            </a:r>
            <a:endParaRPr lang="en-US" sz="1600" dirty="0">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Ăn các đồ ăn </a:t>
            </a:r>
            <a:r>
              <a:rPr lang="vi-VN" sz="1600">
                <a:latin typeface="UTM Alter Gothic" panose="02040603050506020204" pitchFamily="18" charset="0"/>
              </a:rPr>
              <a:t>Hành </a:t>
            </a:r>
            <a:r>
              <a:rPr lang="en-US" sz="1600">
                <a:latin typeface="UTM Alter Gothic" panose="02040603050506020204" pitchFamily="18" charset="0"/>
              </a:rPr>
              <a:t>Mộc: </a:t>
            </a:r>
            <a:r>
              <a:rPr lang="vi-VN" sz="1600">
                <a:latin typeface="UTM Alter Gothic" panose="02040603050506020204" pitchFamily="18" charset="0"/>
              </a:rPr>
              <a:t>Gà, gan, rau cải, củ cải, súp lơ xanh, giá, cần, chanh, cam, bưởi, mận, dứa, sữa chua, kim chi, dưa chua.</a:t>
            </a:r>
            <a:endParaRPr lang="en-US" sz="1600" dirty="0">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en-US" sz="1600" dirty="0" err="1">
                <a:latin typeface="UTM Alter Gothic" panose="02040603050506020204" pitchFamily="18" charset="0"/>
              </a:rPr>
              <a:t>Trang</a:t>
            </a:r>
            <a:r>
              <a:rPr lang="en-US" sz="1600" dirty="0">
                <a:latin typeface="UTM Alter Gothic" panose="02040603050506020204" pitchFamily="18" charset="0"/>
              </a:rPr>
              <a:t> </a:t>
            </a:r>
            <a:r>
              <a:rPr lang="en-US" sz="1600" dirty="0" err="1">
                <a:latin typeface="UTM Alter Gothic" panose="02040603050506020204" pitchFamily="18" charset="0"/>
              </a:rPr>
              <a:t>phục</a:t>
            </a:r>
            <a:r>
              <a:rPr lang="en-US" sz="1600" dirty="0">
                <a:latin typeface="UTM Alter Gothic" panose="02040603050506020204" pitchFamily="18" charset="0"/>
              </a:rPr>
              <a:t>: </a:t>
            </a:r>
            <a:r>
              <a:rPr lang="en-US" sz="1600" dirty="0" err="1">
                <a:latin typeface="UTM Alter Gothic" panose="02040603050506020204" pitchFamily="18" charset="0"/>
              </a:rPr>
              <a:t>Nên</a:t>
            </a:r>
            <a:r>
              <a:rPr lang="en-US" sz="1600" dirty="0">
                <a:latin typeface="UTM Alter Gothic" panose="02040603050506020204" pitchFamily="18" charset="0"/>
              </a:rPr>
              <a:t> </a:t>
            </a:r>
            <a:r>
              <a:rPr lang="en-US" sz="1600" dirty="0" err="1">
                <a:latin typeface="UTM Alter Gothic" panose="02040603050506020204" pitchFamily="18" charset="0"/>
              </a:rPr>
              <a:t>diện</a:t>
            </a:r>
            <a:r>
              <a:rPr lang="en-US" sz="1600" dirty="0">
                <a:latin typeface="UTM Alter Gothic" panose="02040603050506020204" pitchFamily="18" charset="0"/>
              </a:rPr>
              <a:t> </a:t>
            </a:r>
            <a:r>
              <a:rPr lang="en-US" sz="1600" dirty="0" err="1">
                <a:latin typeface="UTM Alter Gothic" panose="02040603050506020204" pitchFamily="18" charset="0"/>
              </a:rPr>
              <a:t>các</a:t>
            </a:r>
            <a:r>
              <a:rPr lang="en-US" sz="1600" dirty="0">
                <a:latin typeface="UTM Alter Gothic" panose="02040603050506020204" pitchFamily="18" charset="0"/>
              </a:rPr>
              <a:t> </a:t>
            </a:r>
            <a:r>
              <a:rPr lang="en-US" sz="1600" dirty="0" err="1">
                <a:latin typeface="UTM Alter Gothic" panose="02040603050506020204" pitchFamily="18" charset="0"/>
              </a:rPr>
              <a:t>trang</a:t>
            </a:r>
            <a:r>
              <a:rPr lang="en-US" sz="1600" dirty="0">
                <a:latin typeface="UTM Alter Gothic" panose="02040603050506020204" pitchFamily="18" charset="0"/>
              </a:rPr>
              <a:t> </a:t>
            </a:r>
            <a:r>
              <a:rPr lang="en-US" sz="1600" dirty="0" err="1">
                <a:latin typeface="UTM Alter Gothic" panose="02040603050506020204" pitchFamily="18" charset="0"/>
              </a:rPr>
              <a:t>phục</a:t>
            </a:r>
            <a:r>
              <a:rPr lang="en-US" sz="1600" dirty="0">
                <a:latin typeface="UTM Alter Gothic" panose="02040603050506020204" pitchFamily="18" charset="0"/>
              </a:rPr>
              <a:t> </a:t>
            </a:r>
            <a:r>
              <a:rPr lang="en-US" sz="1600" dirty="0" err="1">
                <a:latin typeface="UTM Alter Gothic" panose="02040603050506020204" pitchFamily="18" charset="0"/>
              </a:rPr>
              <a:t>có</a:t>
            </a:r>
            <a:r>
              <a:rPr lang="en-US" sz="1600" dirty="0">
                <a:latin typeface="UTM Alter Gothic" panose="02040603050506020204" pitchFamily="18" charset="0"/>
              </a:rPr>
              <a:t> </a:t>
            </a:r>
            <a:r>
              <a:rPr lang="en-US" sz="1600" err="1">
                <a:latin typeface="UTM Alter Gothic" panose="02040603050506020204" pitchFamily="18" charset="0"/>
              </a:rPr>
              <a:t>màu</a:t>
            </a:r>
            <a:r>
              <a:rPr lang="en-US" sz="1600">
                <a:latin typeface="UTM Alter Gothic" panose="02040603050506020204" pitchFamily="18" charset="0"/>
              </a:rPr>
              <a:t> đ</a:t>
            </a:r>
            <a:r>
              <a:rPr lang="vi-VN" sz="1600">
                <a:latin typeface="UTM Alter Gothic" panose="02040603050506020204" pitchFamily="18" charset="0"/>
              </a:rPr>
              <a:t>en, xanh nước biển, xanh lục</a:t>
            </a:r>
            <a:r>
              <a:rPr lang="en-US" sz="1600">
                <a:latin typeface="UTM Alter Gothic" panose="02040603050506020204" pitchFamily="18" charset="0"/>
              </a:rPr>
              <a:t>; </a:t>
            </a:r>
            <a:r>
              <a:rPr lang="en-US" sz="1600" dirty="0" err="1">
                <a:latin typeface="UTM Alter Gothic" panose="02040603050506020204" pitchFamily="18" charset="0"/>
              </a:rPr>
              <a:t>tránh</a:t>
            </a:r>
            <a:r>
              <a:rPr lang="en-US" sz="1600" dirty="0">
                <a:latin typeface="UTM Alter Gothic" panose="02040603050506020204" pitchFamily="18" charset="0"/>
              </a:rPr>
              <a:t> </a:t>
            </a:r>
            <a:r>
              <a:rPr lang="en-US" sz="1600" dirty="0" err="1">
                <a:latin typeface="UTM Alter Gothic" panose="02040603050506020204" pitchFamily="18" charset="0"/>
              </a:rPr>
              <a:t>mang</a:t>
            </a:r>
            <a:r>
              <a:rPr lang="en-US" sz="1600" dirty="0">
                <a:latin typeface="UTM Alter Gothic" panose="02040603050506020204" pitchFamily="18" charset="0"/>
              </a:rPr>
              <a:t> </a:t>
            </a:r>
            <a:r>
              <a:rPr lang="en-US" sz="1600" dirty="0" err="1">
                <a:latin typeface="UTM Alter Gothic" panose="02040603050506020204" pitchFamily="18" charset="0"/>
              </a:rPr>
              <a:t>trang</a:t>
            </a:r>
            <a:r>
              <a:rPr lang="en-US" sz="1600" dirty="0">
                <a:latin typeface="UTM Alter Gothic" panose="02040603050506020204" pitchFamily="18" charset="0"/>
              </a:rPr>
              <a:t> </a:t>
            </a:r>
            <a:r>
              <a:rPr lang="en-US" sz="1600" dirty="0" err="1">
                <a:latin typeface="UTM Alter Gothic" panose="02040603050506020204" pitchFamily="18" charset="0"/>
              </a:rPr>
              <a:t>phục</a:t>
            </a:r>
            <a:r>
              <a:rPr lang="en-US" sz="1600" dirty="0">
                <a:latin typeface="UTM Alter Gothic" panose="02040603050506020204" pitchFamily="18" charset="0"/>
              </a:rPr>
              <a:t> </a:t>
            </a:r>
            <a:r>
              <a:rPr lang="en-US" sz="1600" dirty="0" err="1">
                <a:latin typeface="UTM Alter Gothic" panose="02040603050506020204" pitchFamily="18" charset="0"/>
              </a:rPr>
              <a:t>có</a:t>
            </a:r>
            <a:r>
              <a:rPr lang="en-US" sz="1600" dirty="0">
                <a:latin typeface="UTM Alter Gothic" panose="02040603050506020204" pitchFamily="18" charset="0"/>
              </a:rPr>
              <a:t> </a:t>
            </a:r>
            <a:r>
              <a:rPr lang="en-US" sz="1600" err="1">
                <a:latin typeface="UTM Alter Gothic" panose="02040603050506020204" pitchFamily="18" charset="0"/>
              </a:rPr>
              <a:t>màu</a:t>
            </a:r>
            <a:r>
              <a:rPr lang="en-US" sz="1600">
                <a:latin typeface="UTM Alter Gothic" panose="02040603050506020204" pitchFamily="18" charset="0"/>
              </a:rPr>
              <a:t> vàng, nâu đất, trắng, xám, ghi.</a:t>
            </a:r>
            <a:endParaRPr lang="vi-VN" sz="1600" dirty="0">
              <a:latin typeface="UTM Alter Gothic" panose="02040603050506020204" pitchFamily="18" charset="0"/>
            </a:endParaRPr>
          </a:p>
          <a:p>
            <a:pPr algn="just">
              <a:lnSpc>
                <a:spcPct val="150000"/>
              </a:lnSpc>
              <a:spcBef>
                <a:spcPts val="400"/>
              </a:spcBef>
              <a:spcAft>
                <a:spcPts val="400"/>
              </a:spcAft>
            </a:pPr>
            <a:r>
              <a:rPr lang="vi-VN" sz="1600" dirty="0">
                <a:latin typeface="UTM Alter Gothic" panose="02040603050506020204" pitchFamily="18" charset="0"/>
              </a:rPr>
              <a:t>	</a:t>
            </a:r>
            <a:endParaRPr lang="en-US" sz="1600" dirty="0">
              <a:latin typeface="UTM Alter Gothic" panose="02040603050506020204" pitchFamily="18" charset="0"/>
            </a:endParaRPr>
          </a:p>
        </p:txBody>
      </p:sp>
      <p:sp>
        <p:nvSpPr>
          <p:cNvPr id="13" name="TextBox 12">
            <a:extLst>
              <a:ext uri="{FF2B5EF4-FFF2-40B4-BE49-F238E27FC236}">
                <a16:creationId xmlns:a16="http://schemas.microsoft.com/office/drawing/2014/main" id="{C87DAA8F-6F87-4927-B943-59B6D8620F10}"/>
              </a:ext>
            </a:extLst>
          </p:cNvPr>
          <p:cNvSpPr txBox="1"/>
          <p:nvPr/>
        </p:nvSpPr>
        <p:spPr>
          <a:xfrm>
            <a:off x="2209800" y="433508"/>
            <a:ext cx="3200400" cy="415498"/>
          </a:xfrm>
          <a:prstGeom prst="rect">
            <a:avLst/>
          </a:prstGeom>
          <a:noFill/>
        </p:spPr>
        <p:txBody>
          <a:bodyPr wrap="square">
            <a:spAutoFit/>
          </a:bodyPr>
          <a:lstStyle/>
          <a:p>
            <a:pPr algn="ctr" rtl="0">
              <a:spcBef>
                <a:spcPts val="0"/>
              </a:spcBef>
              <a:spcAft>
                <a:spcPts val="0"/>
              </a:spcAft>
            </a:pPr>
            <a:r>
              <a:rPr lang="en-US" sz="2100" b="1" dirty="0">
                <a:solidFill>
                  <a:srgbClr val="C00000"/>
                </a:solidFill>
                <a:latin typeface="UTM Alter Gothic" panose="02040603050506020204" pitchFamily="18" charset="0"/>
              </a:rPr>
              <a:t>NGÀY MÙNG 1 TẾT</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6" name="TextBox 15"/>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7" name="TextBox 16"/>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8033611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9616FC7C-DE6D-4220-9F3C-9A062C7844AD}"/>
              </a:ext>
            </a:extLst>
          </p:cNvPr>
          <p:cNvSpPr>
            <a:spLocks noGrp="1"/>
          </p:cNvSpPr>
          <p:nvPr>
            <p:ph sz="quarter" idx="4"/>
          </p:nvPr>
        </p:nvSpPr>
        <p:spPr>
          <a:xfrm>
            <a:off x="4114801" y="2819401"/>
            <a:ext cx="3581400" cy="2963877"/>
          </a:xfrm>
        </p:spPr>
        <p:txBody>
          <a:bodyPr>
            <a:normAutofit/>
          </a:bodyPr>
          <a:lstStyle/>
          <a:p>
            <a:pPr marL="0" indent="0" algn="just">
              <a:lnSpc>
                <a:spcPct val="120000"/>
              </a:lnSpc>
              <a:spcBef>
                <a:spcPts val="300"/>
              </a:spcBef>
              <a:spcAft>
                <a:spcPts val="300"/>
              </a:spcAft>
              <a:buNone/>
            </a:pPr>
            <a:r>
              <a:rPr lang="vi-VN" sz="1600">
                <a:latin typeface="UTM Alter Gothic" panose="02040603050506020204" pitchFamily="18" charset="0"/>
              </a:rPr>
              <a:t>Hướng </a:t>
            </a:r>
            <a:r>
              <a:rPr lang="en-US" sz="1600">
                <a:latin typeface="UTM Alter Gothic" panose="02040603050506020204" pitchFamily="18" charset="0"/>
              </a:rPr>
              <a:t>Trung Cung, Tây Nam, Đông, Tây </a:t>
            </a:r>
            <a:r>
              <a:rPr lang="vi-VN" sz="1600">
                <a:latin typeface="UTM Alter Gothic" panose="02040603050506020204" pitchFamily="18" charset="0"/>
              </a:rPr>
              <a:t>sẽ </a:t>
            </a:r>
            <a:r>
              <a:rPr lang="vi-VN" sz="1600" dirty="0">
                <a:latin typeface="UTM Alter Gothic" panose="02040603050506020204" pitchFamily="18" charset="0"/>
              </a:rPr>
              <a:t>cần giữ gìn sạch sẽ, </a:t>
            </a:r>
            <a:r>
              <a:rPr lang="en-US" sz="1600" dirty="0" err="1">
                <a:latin typeface="UTM Alter Gothic" panose="02040603050506020204" pitchFamily="18" charset="0"/>
              </a:rPr>
              <a:t>tránh</a:t>
            </a:r>
            <a:r>
              <a:rPr lang="vi-VN" sz="1600" dirty="0">
                <a:latin typeface="UTM Alter Gothic" panose="02040603050506020204" pitchFamily="18" charset="0"/>
              </a:rPr>
              <a:t> </a:t>
            </a:r>
            <a:r>
              <a:rPr lang="en-US" sz="1600" dirty="0" err="1">
                <a:latin typeface="UTM Alter Gothic" panose="02040603050506020204" pitchFamily="18" charset="0"/>
              </a:rPr>
              <a:t>việc</a:t>
            </a:r>
            <a:r>
              <a:rPr lang="vi-VN" sz="1600" dirty="0">
                <a:latin typeface="UTM Alter Gothic" panose="02040603050506020204" pitchFamily="18" charset="0"/>
              </a:rPr>
              <a:t> kích hoạt năng lượng xấu của Ngũ Hoàng</a:t>
            </a:r>
            <a:r>
              <a:rPr lang="en-US" sz="1600" dirty="0">
                <a:latin typeface="UTM Alter Gothic" panose="02040603050506020204" pitchFamily="18" charset="0"/>
              </a:rPr>
              <a:t>,</a:t>
            </a:r>
            <a:r>
              <a:rPr lang="vi-VN" sz="1600" dirty="0">
                <a:latin typeface="UTM Alter Gothic" panose="02040603050506020204" pitchFamily="18" charset="0"/>
              </a:rPr>
              <a:t> Nhị Hắc</a:t>
            </a:r>
            <a:r>
              <a:rPr lang="en-US" sz="1600" dirty="0">
                <a:latin typeface="UTM Alter Gothic" panose="02040603050506020204" pitchFamily="18" charset="0"/>
              </a:rPr>
              <a:t>, Tam </a:t>
            </a:r>
            <a:r>
              <a:rPr lang="en-US" sz="1600" dirty="0" err="1">
                <a:latin typeface="UTM Alter Gothic" panose="02040603050506020204" pitchFamily="18" charset="0"/>
              </a:rPr>
              <a:t>Bích</a:t>
            </a:r>
            <a:r>
              <a:rPr lang="en-US" sz="1600" dirty="0">
                <a:latin typeface="UTM Alter Gothic" panose="02040603050506020204" pitchFamily="18" charset="0"/>
              </a:rPr>
              <a:t> </a:t>
            </a:r>
            <a:r>
              <a:rPr lang="en-US" sz="1600" dirty="0" err="1">
                <a:latin typeface="UTM Alter Gothic" panose="02040603050506020204" pitchFamily="18" charset="0"/>
              </a:rPr>
              <a:t>và</a:t>
            </a:r>
            <a:r>
              <a:rPr lang="en-US" sz="1600" dirty="0">
                <a:latin typeface="UTM Alter Gothic" panose="02040603050506020204" pitchFamily="18" charset="0"/>
              </a:rPr>
              <a:t> </a:t>
            </a:r>
            <a:r>
              <a:rPr lang="en-US" sz="1600" dirty="0" err="1">
                <a:latin typeface="UTM Alter Gothic" panose="02040603050506020204" pitchFamily="18" charset="0"/>
              </a:rPr>
              <a:t>Thất</a:t>
            </a:r>
            <a:r>
              <a:rPr lang="en-US" sz="1600" dirty="0">
                <a:latin typeface="UTM Alter Gothic" panose="02040603050506020204" pitchFamily="18" charset="0"/>
              </a:rPr>
              <a:t> </a:t>
            </a:r>
            <a:r>
              <a:rPr lang="en-US" sz="1600" dirty="0" err="1">
                <a:latin typeface="UTM Alter Gothic" panose="02040603050506020204" pitchFamily="18" charset="0"/>
              </a:rPr>
              <a:t>Xích</a:t>
            </a:r>
            <a:r>
              <a:rPr lang="en-US" sz="1600" dirty="0">
                <a:latin typeface="UTM Alter Gothic" panose="02040603050506020204" pitchFamily="18" charset="0"/>
              </a:rPr>
              <a:t> </a:t>
            </a:r>
            <a:r>
              <a:rPr lang="en-US" sz="1600" dirty="0" err="1">
                <a:latin typeface="UTM Alter Gothic" panose="02040603050506020204" pitchFamily="18" charset="0"/>
              </a:rPr>
              <a:t>dễ</a:t>
            </a:r>
            <a:r>
              <a:rPr lang="en-US" sz="1600" dirty="0">
                <a:latin typeface="UTM Alter Gothic" panose="02040603050506020204" pitchFamily="18" charset="0"/>
              </a:rPr>
              <a:t> đ</a:t>
            </a:r>
            <a:r>
              <a:rPr lang="vi-VN" sz="1600" dirty="0">
                <a:latin typeface="UTM Alter Gothic" panose="02040603050506020204" pitchFamily="18" charset="0"/>
              </a:rPr>
              <a:t>ư</a:t>
            </a:r>
            <a:r>
              <a:rPr lang="en-US" sz="1600" dirty="0">
                <a:latin typeface="UTM Alter Gothic" panose="02040603050506020204" pitchFamily="18" charset="0"/>
              </a:rPr>
              <a:t>a </a:t>
            </a:r>
            <a:r>
              <a:rPr lang="vi-VN" sz="1600" dirty="0">
                <a:latin typeface="UTM Alter Gothic" panose="02040603050506020204" pitchFamily="18" charset="0"/>
              </a:rPr>
              <a:t>lại nhiều năng lượng </a:t>
            </a:r>
            <a:r>
              <a:rPr lang="en-US" sz="1600" dirty="0" err="1">
                <a:latin typeface="UTM Alter Gothic" panose="02040603050506020204" pitchFamily="18" charset="0"/>
              </a:rPr>
              <a:t>bất</a:t>
            </a:r>
            <a:r>
              <a:rPr lang="en-US" sz="1600" dirty="0">
                <a:latin typeface="UTM Alter Gothic" panose="02040603050506020204" pitchFamily="18" charset="0"/>
              </a:rPr>
              <a:t> </a:t>
            </a:r>
            <a:r>
              <a:rPr lang="en-US" sz="1600" dirty="0" err="1">
                <a:latin typeface="UTM Alter Gothic" panose="02040603050506020204" pitchFamily="18" charset="0"/>
              </a:rPr>
              <a:t>lợi</a:t>
            </a:r>
            <a:r>
              <a:rPr lang="vi-VN" sz="1600" dirty="0">
                <a:latin typeface="UTM Alter Gothic" panose="02040603050506020204" pitchFamily="18" charset="0"/>
              </a:rPr>
              <a:t>.</a:t>
            </a:r>
          </a:p>
          <a:p>
            <a:pPr marL="0" indent="0" algn="just">
              <a:lnSpc>
                <a:spcPct val="120000"/>
              </a:lnSpc>
              <a:spcBef>
                <a:spcPts val="300"/>
              </a:spcBef>
              <a:spcAft>
                <a:spcPts val="300"/>
              </a:spcAft>
              <a:buNone/>
            </a:pPr>
            <a:r>
              <a:rPr lang="vi-VN" sz="1600">
                <a:latin typeface="UTM Alter Gothic" panose="02040603050506020204" pitchFamily="18" charset="0"/>
              </a:rPr>
              <a:t>Hướng </a:t>
            </a:r>
            <a:r>
              <a:rPr lang="en-US" sz="1600">
                <a:latin typeface="UTM Alter Gothic" panose="02040603050506020204" pitchFamily="18" charset="0"/>
              </a:rPr>
              <a:t>Đông Nam, Nam, Tây Bắc, Bắc, Đông Bắc </a:t>
            </a:r>
            <a:r>
              <a:rPr lang="vi-VN" sz="1600" dirty="0">
                <a:latin typeface="UTM Alter Gothic" panose="02040603050506020204" pitchFamily="18" charset="0"/>
              </a:rPr>
              <a:t>trong ngày này rất tốt. Chúng ta </a:t>
            </a:r>
            <a:r>
              <a:rPr lang="en-US" sz="1600" dirty="0" err="1">
                <a:latin typeface="UTM Alter Gothic" panose="02040603050506020204" pitchFamily="18" charset="0"/>
              </a:rPr>
              <a:t>cần</a:t>
            </a:r>
            <a:r>
              <a:rPr lang="vi-VN" sz="1600" dirty="0">
                <a:latin typeface="UTM Alter Gothic" panose="02040603050506020204" pitchFamily="18" charset="0"/>
              </a:rPr>
              <a:t> ưu tiên sinh hoạt tại vị trí này. Có thể kích hoạt bằng cách đốt nhiều đồ trầm hương, bột xông của Phùng Gia tại khu </a:t>
            </a:r>
            <a:r>
              <a:rPr lang="vi-VN" sz="1600">
                <a:latin typeface="UTM Alter Gothic" panose="02040603050506020204" pitchFamily="18" charset="0"/>
              </a:rPr>
              <a:t>vực này</a:t>
            </a:r>
            <a:r>
              <a:rPr lang="en-US" sz="1600">
                <a:latin typeface="UTM Alter Gothic" panose="02040603050506020204" pitchFamily="18" charset="0"/>
              </a:rPr>
              <a:t>.</a:t>
            </a:r>
            <a:endParaRPr lang="en-US" sz="1600" dirty="0">
              <a:latin typeface="UTM Alter Gothic" panose="02040603050506020204" pitchFamily="18" charset="0"/>
            </a:endParaRPr>
          </a:p>
        </p:txBody>
      </p:sp>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6553200" y="6492875"/>
            <a:ext cx="2133600" cy="365125"/>
          </a:xfrm>
        </p:spPr>
        <p:txBody>
          <a:bodyPr/>
          <a:lstStyle/>
          <a:p>
            <a:fld id="{DA59AAED-FA98-48EE-8559-0DC8EBCABFA8}" type="slidenum">
              <a:rPr lang="en-US" sz="1600" b="1" smtClean="0">
                <a:solidFill>
                  <a:schemeClr val="bg1"/>
                </a:solidFill>
                <a:latin typeface="UTM Alter Gothic" panose="02040603050506020204" pitchFamily="18" charset="0"/>
              </a:rPr>
              <a:pPr/>
              <a:t>30</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67B3121A-B57E-477D-A934-E5C088C0EA74}"/>
              </a:ext>
            </a:extLst>
          </p:cNvPr>
          <p:cNvSpPr txBox="1"/>
          <p:nvPr/>
        </p:nvSpPr>
        <p:spPr>
          <a:xfrm>
            <a:off x="466436" y="477040"/>
            <a:ext cx="6858000" cy="1969835"/>
          </a:xfrm>
          <a:prstGeom prst="rect">
            <a:avLst/>
          </a:prstGeom>
          <a:noFill/>
        </p:spPr>
        <p:txBody>
          <a:bodyPr wrap="square">
            <a:spAutoFit/>
          </a:bodyPr>
          <a:lstStyle/>
          <a:p>
            <a:pPr marL="285750" indent="-285750" algn="just">
              <a:lnSpc>
                <a:spcPct val="13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VẬT DỤNG NÊN MANG THEO NGƯỜI: </a:t>
            </a:r>
            <a:endParaRPr lang="en-US" sz="1600" dirty="0">
              <a:latin typeface="UTM Alter Gothic" panose="02040603050506020204" pitchFamily="18" charset="0"/>
            </a:endParaRPr>
          </a:p>
          <a:p>
            <a:pPr algn="just">
              <a:lnSpc>
                <a:spcPct val="130000"/>
              </a:lnSpc>
              <a:spcBef>
                <a:spcPts val="600"/>
              </a:spcBef>
              <a:spcAft>
                <a:spcPts val="600"/>
              </a:spcAft>
            </a:pPr>
            <a:r>
              <a:rPr lang="vi-VN" sz="1600" dirty="0">
                <a:latin typeface="UTM Alter Gothic" panose="02040603050506020204" pitchFamily="18" charset="0"/>
              </a:rPr>
              <a:t>Mùng 1 là ngày khai khởi nên tất cả các đồ vật mang theo người đều cần mang ý nghĩa. Đầu năm nên mang theo bộ ba vật sau: túi muối nhỏ + đồ vật bằng vàng thật + bao diêm (hoặc bật lửa). Bộ ba vật phẩm mang lại may mắn tài lộc rất tốt cho gia chủ.</a:t>
            </a:r>
          </a:p>
          <a:p>
            <a:pPr marL="285750" indent="-285750" algn="just">
              <a:lnSpc>
                <a:spcPct val="13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KÍCH HOẠT VÀ HÓA SÁT</a:t>
            </a:r>
            <a:r>
              <a:rPr lang="en-US" sz="1600" b="1" dirty="0">
                <a:solidFill>
                  <a:srgbClr val="381112"/>
                </a:solidFill>
                <a:latin typeface="UTM Alter Gothic" panose="02040603050506020204" pitchFamily="18" charset="0"/>
              </a:rPr>
              <a:t> VỚI H</a:t>
            </a:r>
            <a:r>
              <a:rPr lang="vi-VN" sz="1600" b="1" dirty="0">
                <a:solidFill>
                  <a:srgbClr val="381112"/>
                </a:solidFill>
                <a:latin typeface="UTM Alter Gothic" panose="02040603050506020204" pitchFamily="18" charset="0"/>
              </a:rPr>
              <a:t>Ư</a:t>
            </a:r>
            <a:r>
              <a:rPr lang="en-US" sz="1600" b="1" dirty="0">
                <a:solidFill>
                  <a:srgbClr val="381112"/>
                </a:solidFill>
                <a:latin typeface="UTM Alter Gothic" panose="02040603050506020204" pitchFamily="18" charset="0"/>
              </a:rPr>
              <a:t>ỚNG NHÀ</a:t>
            </a:r>
            <a:r>
              <a:rPr lang="vi-VN" sz="1600" b="1" dirty="0">
                <a:solidFill>
                  <a:srgbClr val="381112"/>
                </a:solidFill>
                <a:latin typeface="UTM Alter Gothic" panose="02040603050506020204" pitchFamily="18" charset="0"/>
              </a:rPr>
              <a:t>:</a:t>
            </a:r>
            <a:endParaRPr lang="en-US" sz="1600" b="1" dirty="0">
              <a:solidFill>
                <a:srgbClr val="381112"/>
              </a:solidFill>
              <a:latin typeface="UTM Alter Gothic" panose="02040603050506020204" pitchFamily="18" charset="0"/>
            </a:endParaRP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pic>
        <p:nvPicPr>
          <p:cNvPr id="9" name="Picture 8">
            <a:extLst>
              <a:ext uri="{FF2B5EF4-FFF2-40B4-BE49-F238E27FC236}">
                <a16:creationId xmlns:a16="http://schemas.microsoft.com/office/drawing/2014/main" id="{431BB072-50E5-42BB-814D-80F8D54F28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906240"/>
            <a:ext cx="3474720" cy="3474720"/>
          </a:xfrm>
          <a:prstGeom prst="rect">
            <a:avLst/>
          </a:prstGeom>
        </p:spPr>
      </p:pic>
    </p:spTree>
    <p:extLst>
      <p:ext uri="{BB962C8B-B14F-4D97-AF65-F5344CB8AC3E}">
        <p14:creationId xmlns:p14="http://schemas.microsoft.com/office/powerpoint/2010/main" val="34355094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31</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A5C0441C-5677-474E-8903-AFFECC284BAC}"/>
              </a:ext>
            </a:extLst>
          </p:cNvPr>
          <p:cNvSpPr txBox="1"/>
          <p:nvPr/>
        </p:nvSpPr>
        <p:spPr>
          <a:xfrm>
            <a:off x="685800" y="146073"/>
            <a:ext cx="6858000" cy="6266395"/>
          </a:xfrm>
          <a:prstGeom prst="rect">
            <a:avLst/>
          </a:prstGeom>
          <a:noFill/>
        </p:spPr>
        <p:txBody>
          <a:bodyPr wrap="square">
            <a:spAutoFit/>
          </a:bodyPr>
          <a:lstStyle/>
          <a:p>
            <a:pPr marL="285750" indent="-285750" algn="just">
              <a:lnSpc>
                <a:spcPct val="150000"/>
              </a:lnSpc>
              <a:spcAft>
                <a:spcPts val="300"/>
              </a:spcAft>
              <a:buFont typeface="Arial" panose="020B0604020202020204" pitchFamily="34" charset="0"/>
              <a:buChar char="•"/>
            </a:pPr>
            <a:r>
              <a:rPr lang="vi-VN" sz="1600" dirty="0">
                <a:latin typeface="UTM Alter Gothic" panose="02040603050506020204" pitchFamily="18" charset="0"/>
              </a:rPr>
              <a:t>Mùng 1 gia chủ nên dành nhiều thời gian bên cạnh các người </a:t>
            </a:r>
            <a:r>
              <a:rPr lang="vi-VN" sz="1600">
                <a:latin typeface="UTM Alter Gothic" panose="02040603050506020204" pitchFamily="18" charset="0"/>
              </a:rPr>
              <a:t>tuổi </a:t>
            </a:r>
            <a:r>
              <a:rPr lang="en-US" sz="1600">
                <a:latin typeface="UTM Alter Gothic" panose="02040603050506020204" pitchFamily="18" charset="0"/>
              </a:rPr>
              <a:t>Mão, Ngọ, Dần (</a:t>
            </a:r>
            <a:r>
              <a:rPr lang="en-US" sz="1600" dirty="0">
                <a:latin typeface="UTM Alter Gothic" panose="02040603050506020204" pitchFamily="18" charset="0"/>
              </a:rPr>
              <a:t>3</a:t>
            </a:r>
            <a:r>
              <a:rPr lang="vi-VN" sz="1600" dirty="0">
                <a:latin typeface="UTM Alter Gothic" panose="02040603050506020204" pitchFamily="18" charset="0"/>
              </a:rPr>
              <a:t> tuổi đ</a:t>
            </a:r>
            <a:r>
              <a:rPr lang="en-US" sz="1600" dirty="0" err="1">
                <a:latin typeface="UTM Alter Gothic" panose="02040603050506020204" pitchFamily="18" charset="0"/>
              </a:rPr>
              <a:t>ược</a:t>
            </a:r>
            <a:r>
              <a:rPr lang="en-US" sz="1600" dirty="0">
                <a:latin typeface="UTM Alter Gothic" panose="02040603050506020204" pitchFamily="18" charset="0"/>
              </a:rPr>
              <a:t> </a:t>
            </a:r>
            <a:r>
              <a:rPr lang="en-US" sz="1600" dirty="0" err="1">
                <a:latin typeface="UTM Alter Gothic" panose="02040603050506020204" pitchFamily="18" charset="0"/>
              </a:rPr>
              <a:t>xem</a:t>
            </a:r>
            <a:r>
              <a:rPr lang="vi-VN" sz="1600" dirty="0">
                <a:latin typeface="UTM Alter Gothic" panose="02040603050506020204" pitchFamily="18" charset="0"/>
              </a:rPr>
              <a:t> là may mắn nhất</a:t>
            </a:r>
            <a:r>
              <a:rPr lang="en-US" sz="1600" dirty="0">
                <a:latin typeface="UTM Alter Gothic" panose="02040603050506020204" pitchFamily="18" charset="0"/>
              </a:rPr>
              <a:t>)</a:t>
            </a:r>
            <a:r>
              <a:rPr lang="vi-VN" sz="1600" dirty="0">
                <a:latin typeface="UTM Alter Gothic" panose="02040603050506020204" pitchFamily="18" charset="0"/>
              </a:rPr>
              <a:t> </a:t>
            </a:r>
            <a:r>
              <a:rPr lang="en-US" sz="1600" dirty="0" err="1">
                <a:latin typeface="UTM Alter Gothic" panose="02040603050506020204" pitchFamily="18" charset="0"/>
              </a:rPr>
              <a:t>để</a:t>
            </a:r>
            <a:r>
              <a:rPr lang="en-US" sz="1600" dirty="0">
                <a:latin typeface="UTM Alter Gothic" panose="02040603050506020204" pitchFamily="18" charset="0"/>
              </a:rPr>
              <a:t> </a:t>
            </a:r>
            <a:r>
              <a:rPr lang="en-US" sz="1600" dirty="0" err="1">
                <a:latin typeface="UTM Alter Gothic" panose="02040603050506020204" pitchFamily="18" charset="0"/>
              </a:rPr>
              <a:t>kích</a:t>
            </a:r>
            <a:r>
              <a:rPr lang="en-US" sz="1600" dirty="0">
                <a:latin typeface="UTM Alter Gothic" panose="02040603050506020204" pitchFamily="18" charset="0"/>
              </a:rPr>
              <a:t> </a:t>
            </a:r>
            <a:r>
              <a:rPr lang="en-US" sz="1600" dirty="0" err="1">
                <a:latin typeface="UTM Alter Gothic" panose="02040603050506020204" pitchFamily="18" charset="0"/>
              </a:rPr>
              <a:t>hoạt</a:t>
            </a:r>
            <a:r>
              <a:rPr lang="en-US" sz="1600" dirty="0">
                <a:latin typeface="UTM Alter Gothic" panose="02040603050506020204" pitchFamily="18" charset="0"/>
              </a:rPr>
              <a:t> </a:t>
            </a:r>
            <a:r>
              <a:rPr lang="vi-VN" sz="1600" dirty="0">
                <a:latin typeface="UTM Alter Gothic" panose="02040603050506020204" pitchFamily="18" charset="0"/>
              </a:rPr>
              <a:t>phúc khí</a:t>
            </a:r>
            <a:r>
              <a:rPr lang="en-US" sz="1600" dirty="0">
                <a:latin typeface="UTM Alter Gothic" panose="02040603050506020204" pitchFamily="18" charset="0"/>
              </a:rPr>
              <a:t>, </a:t>
            </a:r>
            <a:r>
              <a:rPr lang="vi-VN" sz="1600" dirty="0">
                <a:latin typeface="UTM Alter Gothic" panose="02040603050506020204" pitchFamily="18" charset="0"/>
              </a:rPr>
              <a:t>may mắn </a:t>
            </a:r>
            <a:r>
              <a:rPr lang="en-US" sz="1600" dirty="0" err="1">
                <a:latin typeface="UTM Alter Gothic" panose="02040603050506020204" pitchFamily="18" charset="0"/>
              </a:rPr>
              <a:t>cho</a:t>
            </a:r>
            <a:r>
              <a:rPr lang="en-US" sz="1600" dirty="0">
                <a:latin typeface="UTM Alter Gothic" panose="02040603050506020204" pitchFamily="18" charset="0"/>
              </a:rPr>
              <a:t> </a:t>
            </a:r>
            <a:r>
              <a:rPr lang="en-US" sz="1600" dirty="0" err="1">
                <a:latin typeface="UTM Alter Gothic" panose="02040603050506020204" pitchFamily="18" charset="0"/>
              </a:rPr>
              <a:t>bản</a:t>
            </a:r>
            <a:r>
              <a:rPr lang="en-US" sz="1600" dirty="0">
                <a:latin typeface="UTM Alter Gothic" panose="02040603050506020204" pitchFamily="18" charset="0"/>
              </a:rPr>
              <a:t> </a:t>
            </a:r>
            <a:r>
              <a:rPr lang="en-US" sz="1600" dirty="0" err="1">
                <a:latin typeface="UTM Alter Gothic" panose="02040603050506020204" pitchFamily="18" charset="0"/>
              </a:rPr>
              <a:t>thân</a:t>
            </a:r>
            <a:r>
              <a:rPr lang="en-US" sz="1600" dirty="0">
                <a:latin typeface="UTM Alter Gothic" panose="02040603050506020204" pitchFamily="18" charset="0"/>
              </a:rPr>
              <a:t> </a:t>
            </a:r>
            <a:r>
              <a:rPr lang="en-US" sz="1600" dirty="0" err="1">
                <a:latin typeface="UTM Alter Gothic" panose="02040603050506020204" pitchFamily="18" charset="0"/>
              </a:rPr>
              <a:t>từ</a:t>
            </a:r>
            <a:r>
              <a:rPr lang="en-US" sz="1600" dirty="0">
                <a:latin typeface="UTM Alter Gothic" panose="02040603050506020204" pitchFamily="18" charset="0"/>
              </a:rPr>
              <a:t> </a:t>
            </a:r>
            <a:r>
              <a:rPr lang="en-US" sz="1600" dirty="0" err="1">
                <a:latin typeface="UTM Alter Gothic" panose="02040603050506020204" pitchFamily="18" charset="0"/>
              </a:rPr>
              <a:t>các</a:t>
            </a:r>
            <a:r>
              <a:rPr lang="vi-VN" sz="1600" dirty="0">
                <a:latin typeface="UTM Alter Gothic" panose="02040603050506020204" pitchFamily="18" charset="0"/>
              </a:rPr>
              <a:t> tuổi này</a:t>
            </a:r>
            <a:r>
              <a:rPr lang="en-US" sz="1600" dirty="0">
                <a:latin typeface="UTM Alter Gothic" panose="02040603050506020204" pitchFamily="18" charset="0"/>
              </a:rPr>
              <a:t>.</a:t>
            </a:r>
            <a:endParaRPr lang="en-US" sz="1600" b="1" dirty="0">
              <a:solidFill>
                <a:srgbClr val="381112"/>
              </a:solidFill>
              <a:latin typeface="UTM Alter Gothic" panose="02040603050506020204" pitchFamily="18" charset="0"/>
            </a:endParaRPr>
          </a:p>
          <a:p>
            <a:pPr marL="285750" indent="-285750" algn="just">
              <a:lnSpc>
                <a:spcPct val="150000"/>
              </a:lnSpc>
              <a:spcAft>
                <a:spcPts val="300"/>
              </a:spcAft>
              <a:buFont typeface="Wingdings" panose="05000000000000000000" pitchFamily="2" charset="2"/>
              <a:buChar char="Ø"/>
            </a:pPr>
            <a:r>
              <a:rPr lang="vi-VN" sz="1600" b="1" dirty="0">
                <a:solidFill>
                  <a:srgbClr val="381112"/>
                </a:solidFill>
                <a:latin typeface="UTM Alter Gothic" panose="02040603050506020204" pitchFamily="18" charset="0"/>
              </a:rPr>
              <a:t>Đặc biệt, ngày mùng 1 đầu năm là ngày </a:t>
            </a:r>
            <a:r>
              <a:rPr lang="vi-VN" sz="1600" b="1">
                <a:solidFill>
                  <a:srgbClr val="381112"/>
                </a:solidFill>
                <a:latin typeface="UTM Alter Gothic" panose="02040603050506020204" pitchFamily="18" charset="0"/>
              </a:rPr>
              <a:t>Trực </a:t>
            </a:r>
            <a:r>
              <a:rPr lang="en-US" sz="1600" b="1">
                <a:solidFill>
                  <a:srgbClr val="381112"/>
                </a:solidFill>
                <a:latin typeface="UTM Alter Gothic" panose="02040603050506020204" pitchFamily="18" charset="0"/>
              </a:rPr>
              <a:t>Thu </a:t>
            </a:r>
            <a:r>
              <a:rPr lang="en-US" sz="1600" b="1" dirty="0" err="1">
                <a:solidFill>
                  <a:srgbClr val="381112"/>
                </a:solidFill>
                <a:latin typeface="UTM Alter Gothic" panose="02040603050506020204" pitchFamily="18" charset="0"/>
              </a:rPr>
              <a:t>và</a:t>
            </a:r>
            <a:r>
              <a:rPr lang="en-US" sz="1600" b="1" dirty="0">
                <a:solidFill>
                  <a:srgbClr val="381112"/>
                </a:solidFill>
                <a:latin typeface="UTM Alter Gothic" panose="02040603050506020204" pitchFamily="18" charset="0"/>
              </a:rPr>
              <a:t> </a:t>
            </a:r>
            <a:r>
              <a:rPr lang="en-US" sz="1600" b="1" dirty="0" err="1">
                <a:solidFill>
                  <a:srgbClr val="381112"/>
                </a:solidFill>
                <a:latin typeface="UTM Alter Gothic" panose="02040603050506020204" pitchFamily="18" charset="0"/>
              </a:rPr>
              <a:t>có</a:t>
            </a:r>
            <a:r>
              <a:rPr lang="en-US" sz="1600" b="1" dirty="0">
                <a:solidFill>
                  <a:srgbClr val="381112"/>
                </a:solidFill>
                <a:latin typeface="UTM Alter Gothic" panose="02040603050506020204" pitchFamily="18" charset="0"/>
              </a:rPr>
              <a:t> </a:t>
            </a:r>
            <a:r>
              <a:rPr lang="en-US" sz="1600" b="1" dirty="0" err="1">
                <a:solidFill>
                  <a:srgbClr val="381112"/>
                </a:solidFill>
                <a:latin typeface="UTM Alter Gothic" panose="02040603050506020204" pitchFamily="18" charset="0"/>
              </a:rPr>
              <a:t>nhiều</a:t>
            </a:r>
            <a:r>
              <a:rPr lang="en-US" sz="1600" b="1" dirty="0">
                <a:solidFill>
                  <a:srgbClr val="381112"/>
                </a:solidFill>
                <a:latin typeface="UTM Alter Gothic" panose="02040603050506020204" pitchFamily="18" charset="0"/>
              </a:rPr>
              <a:t> </a:t>
            </a:r>
            <a:r>
              <a:rPr lang="en-US" sz="1600" b="1" dirty="0" err="1">
                <a:solidFill>
                  <a:srgbClr val="381112"/>
                </a:solidFill>
                <a:latin typeface="UTM Alter Gothic" panose="02040603050506020204" pitchFamily="18" charset="0"/>
              </a:rPr>
              <a:t>Thần</a:t>
            </a:r>
            <a:r>
              <a:rPr lang="en-US" sz="1600" b="1" dirty="0">
                <a:solidFill>
                  <a:srgbClr val="381112"/>
                </a:solidFill>
                <a:latin typeface="UTM Alter Gothic" panose="02040603050506020204" pitchFamily="18" charset="0"/>
              </a:rPr>
              <a:t> </a:t>
            </a:r>
            <a:r>
              <a:rPr lang="en-US" sz="1600" b="1" dirty="0" err="1">
                <a:solidFill>
                  <a:srgbClr val="381112"/>
                </a:solidFill>
                <a:latin typeface="UTM Alter Gothic" panose="02040603050506020204" pitchFamily="18" charset="0"/>
              </a:rPr>
              <a:t>Sát</a:t>
            </a:r>
            <a:r>
              <a:rPr lang="en-US" sz="1600" b="1" dirty="0">
                <a:solidFill>
                  <a:srgbClr val="381112"/>
                </a:solidFill>
                <a:latin typeface="UTM Alter Gothic" panose="02040603050506020204" pitchFamily="18" charset="0"/>
              </a:rPr>
              <a:t> </a:t>
            </a:r>
            <a:r>
              <a:rPr lang="en-US" sz="1600" b="1" dirty="0" err="1">
                <a:solidFill>
                  <a:srgbClr val="381112"/>
                </a:solidFill>
                <a:latin typeface="UTM Alter Gothic" panose="02040603050506020204" pitchFamily="18" charset="0"/>
              </a:rPr>
              <a:t>tốt</a:t>
            </a:r>
            <a:r>
              <a:rPr lang="vi-VN" sz="1600" b="1" dirty="0">
                <a:solidFill>
                  <a:srgbClr val="381112"/>
                </a:solidFill>
                <a:latin typeface="UTM Alter Gothic" panose="02040603050506020204" pitchFamily="18" charset="0"/>
              </a:rPr>
              <a:t>:</a:t>
            </a:r>
            <a:endParaRPr lang="vi-VN" sz="1600" dirty="0">
              <a:latin typeface="UTM Alter Gothic" panose="02040603050506020204" pitchFamily="18" charset="0"/>
            </a:endParaRPr>
          </a:p>
          <a:p>
            <a:pPr marL="285750" indent="-285750" algn="just">
              <a:lnSpc>
                <a:spcPct val="150000"/>
              </a:lnSpc>
              <a:spcAft>
                <a:spcPts val="300"/>
              </a:spcAft>
              <a:buFont typeface="Arial" panose="020B0604020202020204" pitchFamily="34" charset="0"/>
              <a:buChar char="•"/>
            </a:pPr>
            <a:r>
              <a:rPr lang="vi-VN" sz="1600">
                <a:latin typeface="UTM Alter Gothic" panose="02040603050506020204" pitchFamily="18" charset="0"/>
              </a:rPr>
              <a:t>Trực </a:t>
            </a:r>
            <a:r>
              <a:rPr lang="en-US" sz="1600">
                <a:latin typeface="UTM Alter Gothic" panose="02040603050506020204" pitchFamily="18" charset="0"/>
              </a:rPr>
              <a:t>Thu, Sao Sâm </a:t>
            </a:r>
            <a:r>
              <a:rPr lang="en-US" sz="1600" dirty="0" err="1">
                <a:latin typeface="UTM Alter Gothic" panose="02040603050506020204" pitchFamily="18" charset="0"/>
              </a:rPr>
              <a:t>và</a:t>
            </a:r>
            <a:r>
              <a:rPr lang="en-US" sz="1600" dirty="0">
                <a:latin typeface="UTM Alter Gothic" panose="02040603050506020204" pitchFamily="18" charset="0"/>
              </a:rPr>
              <a:t> </a:t>
            </a:r>
            <a:r>
              <a:rPr lang="en-US" sz="1600" dirty="0" err="1">
                <a:latin typeface="UTM Alter Gothic" panose="02040603050506020204" pitchFamily="18" charset="0"/>
              </a:rPr>
              <a:t>những</a:t>
            </a:r>
            <a:r>
              <a:rPr lang="en-US" sz="1600" dirty="0">
                <a:latin typeface="UTM Alter Gothic" panose="02040603050506020204" pitchFamily="18" charset="0"/>
              </a:rPr>
              <a:t> </a:t>
            </a:r>
            <a:r>
              <a:rPr lang="en-US" sz="1600" dirty="0" err="1">
                <a:latin typeface="UTM Alter Gothic" panose="02040603050506020204" pitchFamily="18" charset="0"/>
              </a:rPr>
              <a:t>Đại</a:t>
            </a:r>
            <a:r>
              <a:rPr lang="en-US" sz="1600" dirty="0">
                <a:latin typeface="UTM Alter Gothic" panose="02040603050506020204" pitchFamily="18" charset="0"/>
              </a:rPr>
              <a:t> </a:t>
            </a:r>
            <a:r>
              <a:rPr lang="en-US" sz="1600" dirty="0" err="1">
                <a:latin typeface="UTM Alter Gothic" panose="02040603050506020204" pitchFamily="18" charset="0"/>
              </a:rPr>
              <a:t>Cát</a:t>
            </a:r>
            <a:r>
              <a:rPr lang="en-US" sz="1600" dirty="0">
                <a:latin typeface="UTM Alter Gothic" panose="02040603050506020204" pitchFamily="18" charset="0"/>
              </a:rPr>
              <a:t> </a:t>
            </a:r>
            <a:r>
              <a:rPr lang="en-US" sz="1600" dirty="0" err="1">
                <a:latin typeface="UTM Alter Gothic" panose="02040603050506020204" pitchFamily="18" charset="0"/>
              </a:rPr>
              <a:t>Thần</a:t>
            </a:r>
            <a:r>
              <a:rPr lang="vi-VN" sz="1600" dirty="0">
                <a:latin typeface="UTM Alter Gothic" panose="02040603050506020204" pitchFamily="18" charset="0"/>
              </a:rPr>
              <a:t> </a:t>
            </a:r>
            <a:r>
              <a:rPr lang="en-US" sz="1600" dirty="0" err="1">
                <a:latin typeface="UTM Alter Gothic" panose="02040603050506020204" pitchFamily="18" charset="0"/>
              </a:rPr>
              <a:t>như</a:t>
            </a:r>
            <a:r>
              <a:rPr lang="en-US" sz="1600">
                <a:latin typeface="UTM Alter Gothic" panose="02040603050506020204" pitchFamily="18" charset="0"/>
              </a:rPr>
              <a:t>: Thanh Long, Thánh Tâm, Thất Thánh, Đại Hồng Sa </a:t>
            </a:r>
            <a:r>
              <a:rPr lang="vi-VN" sz="1600">
                <a:latin typeface="UTM Alter Gothic" panose="02040603050506020204" pitchFamily="18" charset="0"/>
              </a:rPr>
              <a:t>mang </a:t>
            </a:r>
            <a:r>
              <a:rPr lang="vi-VN" sz="1600" dirty="0">
                <a:latin typeface="UTM Alter Gothic" panose="02040603050506020204" pitchFamily="18" charset="0"/>
              </a:rPr>
              <a:t>ý nghĩa là</a:t>
            </a:r>
            <a:r>
              <a:rPr lang="en-US" sz="1600" dirty="0">
                <a:latin typeface="UTM Alter Gothic" panose="02040603050506020204" pitchFamily="18" charset="0"/>
              </a:rPr>
              <a:t> </a:t>
            </a:r>
            <a:r>
              <a:rPr lang="en-US" sz="1600" dirty="0" err="1">
                <a:latin typeface="UTM Alter Gothic" panose="02040603050506020204" pitchFamily="18" charset="0"/>
              </a:rPr>
              <a:t>ngày</a:t>
            </a:r>
            <a:r>
              <a:rPr lang="en-US" sz="1600" dirty="0">
                <a:latin typeface="UTM Alter Gothic" panose="02040603050506020204" pitchFamily="18" charset="0"/>
              </a:rPr>
              <a:t> </a:t>
            </a:r>
            <a:r>
              <a:rPr lang="en-US" sz="1600" dirty="0" err="1">
                <a:latin typeface="UTM Alter Gothic" panose="02040603050506020204" pitchFamily="18" charset="0"/>
              </a:rPr>
              <a:t>đại</a:t>
            </a:r>
            <a:r>
              <a:rPr lang="en-US" sz="1600" dirty="0">
                <a:latin typeface="UTM Alter Gothic" panose="02040603050506020204" pitchFamily="18" charset="0"/>
              </a:rPr>
              <a:t> </a:t>
            </a:r>
            <a:r>
              <a:rPr lang="en-US" sz="1600" dirty="0" err="1">
                <a:latin typeface="UTM Alter Gothic" panose="02040603050506020204" pitchFamily="18" charset="0"/>
              </a:rPr>
              <a:t>cát</a:t>
            </a:r>
            <a:r>
              <a:rPr lang="en-US" sz="1600" dirty="0">
                <a:latin typeface="UTM Alter Gothic" panose="02040603050506020204" pitchFamily="18" charset="0"/>
              </a:rPr>
              <a:t>, </a:t>
            </a:r>
            <a:r>
              <a:rPr lang="en-US" sz="1600" dirty="0" err="1">
                <a:latin typeface="UTM Alter Gothic" panose="02040603050506020204" pitchFamily="18" charset="0"/>
              </a:rPr>
              <a:t>hơn</a:t>
            </a:r>
            <a:r>
              <a:rPr lang="en-US" sz="1600" dirty="0">
                <a:latin typeface="UTM Alter Gothic" panose="02040603050506020204" pitchFamily="18" charset="0"/>
              </a:rPr>
              <a:t> </a:t>
            </a:r>
            <a:r>
              <a:rPr lang="en-US" sz="1600" dirty="0" err="1">
                <a:latin typeface="UTM Alter Gothic" panose="02040603050506020204" pitchFamily="18" charset="0"/>
              </a:rPr>
              <a:t>nữa</a:t>
            </a:r>
            <a:r>
              <a:rPr lang="en-US" sz="1600" dirty="0">
                <a:latin typeface="UTM Alter Gothic" panose="02040603050506020204" pitchFamily="18" charset="0"/>
              </a:rPr>
              <a:t> </a:t>
            </a:r>
            <a:r>
              <a:rPr lang="en-US" sz="1600" dirty="0" err="1">
                <a:latin typeface="UTM Alter Gothic" panose="02040603050506020204" pitchFamily="18" charset="0"/>
              </a:rPr>
              <a:t>ngày</a:t>
            </a:r>
            <a:r>
              <a:rPr lang="en-US" sz="1600" dirty="0">
                <a:latin typeface="UTM Alter Gothic" panose="02040603050506020204" pitchFamily="18" charset="0"/>
              </a:rPr>
              <a:t> </a:t>
            </a:r>
            <a:r>
              <a:rPr lang="en-US" sz="1600" dirty="0" err="1">
                <a:latin typeface="UTM Alter Gothic" panose="02040603050506020204" pitchFamily="18" charset="0"/>
              </a:rPr>
              <a:t>mùng</a:t>
            </a:r>
            <a:r>
              <a:rPr lang="en-US" sz="1600" dirty="0">
                <a:latin typeface="UTM Alter Gothic" panose="02040603050506020204" pitchFamily="18" charset="0"/>
              </a:rPr>
              <a:t> 1 </a:t>
            </a:r>
            <a:r>
              <a:rPr lang="en-US" sz="1600" dirty="0" err="1">
                <a:latin typeface="UTM Alter Gothic" panose="02040603050506020204" pitchFamily="18" charset="0"/>
              </a:rPr>
              <a:t>là</a:t>
            </a:r>
            <a:r>
              <a:rPr lang="en-US" sz="1600" dirty="0">
                <a:latin typeface="UTM Alter Gothic" panose="02040603050506020204" pitchFamily="18" charset="0"/>
              </a:rPr>
              <a:t> </a:t>
            </a:r>
            <a:r>
              <a:rPr lang="en-US" sz="1600" dirty="0" err="1">
                <a:latin typeface="UTM Alter Gothic" panose="02040603050506020204" pitchFamily="18" charset="0"/>
              </a:rPr>
              <a:t>ngày</a:t>
            </a:r>
            <a:r>
              <a:rPr lang="en-US" sz="1600" dirty="0">
                <a:latin typeface="UTM Alter Gothic" panose="02040603050506020204" pitchFamily="18" charset="0"/>
              </a:rPr>
              <a:t> </a:t>
            </a:r>
            <a:r>
              <a:rPr lang="en-US" sz="1600" dirty="0" err="1">
                <a:latin typeface="UTM Alter Gothic" panose="02040603050506020204" pitchFamily="18" charset="0"/>
              </a:rPr>
              <a:t>khởi</a:t>
            </a:r>
            <a:r>
              <a:rPr lang="en-US" sz="1600" dirty="0">
                <a:latin typeface="UTM Alter Gothic" panose="02040603050506020204" pitchFamily="18" charset="0"/>
              </a:rPr>
              <a:t> </a:t>
            </a:r>
            <a:r>
              <a:rPr lang="en-US" sz="1600" dirty="0" err="1">
                <a:latin typeface="UTM Alter Gothic" panose="02040603050506020204" pitchFamily="18" charset="0"/>
              </a:rPr>
              <a:t>khí</a:t>
            </a:r>
            <a:r>
              <a:rPr lang="en-US" sz="1600" dirty="0">
                <a:latin typeface="UTM Alter Gothic" panose="02040603050506020204" pitchFamily="18" charset="0"/>
              </a:rPr>
              <a:t> </a:t>
            </a:r>
            <a:r>
              <a:rPr lang="en-US" sz="1600" dirty="0" err="1">
                <a:latin typeface="UTM Alter Gothic" panose="02040603050506020204" pitchFamily="18" charset="0"/>
              </a:rPr>
              <a:t>khai</a:t>
            </a:r>
            <a:r>
              <a:rPr lang="en-US" sz="1600" dirty="0">
                <a:latin typeface="UTM Alter Gothic" panose="02040603050506020204" pitchFamily="18" charset="0"/>
              </a:rPr>
              <a:t> </a:t>
            </a:r>
            <a:r>
              <a:rPr lang="en-US" sz="1600" dirty="0" err="1">
                <a:latin typeface="UTM Alter Gothic" panose="02040603050506020204" pitchFamily="18" charset="0"/>
              </a:rPr>
              <a:t>lộc</a:t>
            </a:r>
            <a:r>
              <a:rPr lang="en-US" sz="1600" dirty="0">
                <a:latin typeface="UTM Alter Gothic" panose="02040603050506020204" pitchFamily="18" charset="0"/>
              </a:rPr>
              <a:t> </a:t>
            </a:r>
            <a:r>
              <a:rPr lang="en-US" sz="1600" dirty="0" err="1">
                <a:latin typeface="UTM Alter Gothic" panose="02040603050506020204" pitchFamily="18" charset="0"/>
              </a:rPr>
              <a:t>cho</a:t>
            </a:r>
            <a:r>
              <a:rPr lang="en-US" sz="1600" dirty="0">
                <a:latin typeface="UTM Alter Gothic" panose="02040603050506020204" pitchFamily="18" charset="0"/>
              </a:rPr>
              <a:t> </a:t>
            </a:r>
            <a:r>
              <a:rPr lang="en-US" sz="1600" dirty="0" err="1">
                <a:latin typeface="UTM Alter Gothic" panose="02040603050506020204" pitchFamily="18" charset="0"/>
              </a:rPr>
              <a:t>cả</a:t>
            </a:r>
            <a:r>
              <a:rPr lang="en-US" sz="1600" dirty="0">
                <a:latin typeface="UTM Alter Gothic" panose="02040603050506020204" pitchFamily="18" charset="0"/>
              </a:rPr>
              <a:t> </a:t>
            </a:r>
            <a:r>
              <a:rPr lang="en-US" sz="1600" dirty="0" err="1">
                <a:latin typeface="UTM Alter Gothic" panose="02040603050506020204" pitchFamily="18" charset="0"/>
              </a:rPr>
              <a:t>năm</a:t>
            </a:r>
            <a:r>
              <a:rPr lang="en-US" sz="1600" dirty="0">
                <a:latin typeface="UTM Alter Gothic" panose="02040603050506020204" pitchFamily="18" charset="0"/>
              </a:rPr>
              <a:t>.</a:t>
            </a:r>
            <a:endParaRPr lang="vi-VN" sz="1600" dirty="0">
              <a:latin typeface="UTM Alter Gothic" panose="02040603050506020204" pitchFamily="18" charset="0"/>
            </a:endParaRPr>
          </a:p>
          <a:p>
            <a:pPr marL="285750" indent="-285750" algn="just">
              <a:lnSpc>
                <a:spcPct val="150000"/>
              </a:lnSpc>
              <a:spcAft>
                <a:spcPts val="300"/>
              </a:spcAft>
              <a:buFont typeface="Arial" panose="020B0604020202020204" pitchFamily="34" charset="0"/>
              <a:buChar char="•"/>
            </a:pPr>
            <a:r>
              <a:rPr lang="vi-VN" sz="1600" dirty="0">
                <a:latin typeface="UTM Alter Gothic" panose="02040603050506020204" pitchFamily="18" charset="0"/>
              </a:rPr>
              <a:t>Vậy nên mùng 1 sẽ là thời điểm rất thích hợp để các </a:t>
            </a:r>
            <a:r>
              <a:rPr lang="en-US" sz="1600" dirty="0" err="1">
                <a:latin typeface="UTM Alter Gothic" panose="02040603050506020204" pitchFamily="18" charset="0"/>
              </a:rPr>
              <a:t>công</a:t>
            </a:r>
            <a:r>
              <a:rPr lang="en-US" sz="1600" dirty="0">
                <a:latin typeface="UTM Alter Gothic" panose="02040603050506020204" pitchFamily="18" charset="0"/>
              </a:rPr>
              <a:t> </a:t>
            </a:r>
            <a:r>
              <a:rPr lang="en-US" sz="1600" dirty="0" err="1">
                <a:latin typeface="UTM Alter Gothic" panose="02040603050506020204" pitchFamily="18" charset="0"/>
              </a:rPr>
              <a:t>việc</a:t>
            </a:r>
            <a:r>
              <a:rPr lang="en-US" sz="1600">
                <a:latin typeface="UTM Alter Gothic" panose="02040603050506020204" pitchFamily="18" charset="0"/>
              </a:rPr>
              <a:t>:</a:t>
            </a:r>
            <a:r>
              <a:rPr lang="en-US" sz="1600">
                <a:solidFill>
                  <a:srgbClr val="00B050"/>
                </a:solidFill>
                <a:latin typeface="UTM Alter Gothic" panose="02040603050506020204" pitchFamily="18" charset="0"/>
              </a:rPr>
              <a:t> </a:t>
            </a:r>
            <a:r>
              <a:rPr lang="vi-VN" sz="1600">
                <a:latin typeface="UTM Alter Gothic" panose="02040603050506020204" pitchFamily="18" charset="0"/>
              </a:rPr>
              <a:t>Làm công quả, thỉnh cầu thần linh, dọn dẹp vườn, phạt mộc, làm thiện nguyện, lễ ăn hỏi</a:t>
            </a:r>
            <a:r>
              <a:rPr lang="en-US" sz="1600">
                <a:latin typeface="UTM Alter Gothic" panose="02040603050506020204" pitchFamily="18" charset="0"/>
              </a:rPr>
              <a:t>.</a:t>
            </a:r>
            <a:endParaRPr lang="en-US" sz="1600" dirty="0">
              <a:latin typeface="UTM Alter Gothic" panose="02040603050506020204" pitchFamily="18" charset="0"/>
            </a:endParaRPr>
          </a:p>
          <a:p>
            <a:pPr marL="285750" indent="-285750" algn="just">
              <a:lnSpc>
                <a:spcPct val="150000"/>
              </a:lnSpc>
              <a:spcAft>
                <a:spcPts val="300"/>
              </a:spcAft>
              <a:buFont typeface="Arial" panose="020B0604020202020204" pitchFamily="34" charset="0"/>
              <a:buChar char="•"/>
            </a:pPr>
            <a:r>
              <a:rPr lang="en-US" sz="1600" dirty="0" err="1">
                <a:latin typeface="UTM Alter Gothic" panose="02040603050506020204" pitchFamily="18" charset="0"/>
              </a:rPr>
              <a:t>Ngày</a:t>
            </a:r>
            <a:r>
              <a:rPr lang="en-US" sz="1600" dirty="0">
                <a:latin typeface="UTM Alter Gothic" panose="02040603050506020204" pitchFamily="18" charset="0"/>
              </a:rPr>
              <a:t> </a:t>
            </a:r>
            <a:r>
              <a:rPr lang="en-US" sz="1600" dirty="0" err="1">
                <a:latin typeface="UTM Alter Gothic" panose="02040603050506020204" pitchFamily="18" charset="0"/>
              </a:rPr>
              <a:t>mùng</a:t>
            </a:r>
            <a:r>
              <a:rPr lang="en-US" sz="1600" dirty="0">
                <a:latin typeface="UTM Alter Gothic" panose="02040603050506020204" pitchFamily="18" charset="0"/>
              </a:rPr>
              <a:t> </a:t>
            </a:r>
            <a:r>
              <a:rPr lang="en-US" sz="1600">
                <a:latin typeface="UTM Alter Gothic" panose="02040603050506020204" pitchFamily="18" charset="0"/>
              </a:rPr>
              <a:t>1 có </a:t>
            </a:r>
            <a:r>
              <a:rPr lang="en-US" sz="1600" dirty="0" err="1">
                <a:latin typeface="UTM Alter Gothic" panose="02040603050506020204" pitchFamily="18" charset="0"/>
              </a:rPr>
              <a:t>những</a:t>
            </a:r>
            <a:r>
              <a:rPr lang="en-US" sz="1600" dirty="0">
                <a:latin typeface="UTM Alter Gothic" panose="02040603050506020204" pitchFamily="18" charset="0"/>
              </a:rPr>
              <a:t> </a:t>
            </a:r>
            <a:r>
              <a:rPr lang="en-US" sz="1600" dirty="0" err="1">
                <a:latin typeface="UTM Alter Gothic" panose="02040603050506020204" pitchFamily="18" charset="0"/>
              </a:rPr>
              <a:t>Thần</a:t>
            </a:r>
            <a:r>
              <a:rPr lang="en-US" sz="1600" dirty="0">
                <a:latin typeface="UTM Alter Gothic" panose="02040603050506020204" pitchFamily="18" charset="0"/>
              </a:rPr>
              <a:t> </a:t>
            </a:r>
            <a:r>
              <a:rPr lang="en-US" sz="1600" dirty="0" err="1">
                <a:latin typeface="UTM Alter Gothic" panose="02040603050506020204" pitchFamily="18" charset="0"/>
              </a:rPr>
              <a:t>Sát</a:t>
            </a:r>
            <a:r>
              <a:rPr lang="en-US" sz="1600" dirty="0">
                <a:latin typeface="UTM Alter Gothic" panose="02040603050506020204" pitchFamily="18" charset="0"/>
              </a:rPr>
              <a:t> </a:t>
            </a:r>
            <a:r>
              <a:rPr lang="en-US" sz="1600" dirty="0" err="1">
                <a:latin typeface="UTM Alter Gothic" panose="02040603050506020204" pitchFamily="18" charset="0"/>
              </a:rPr>
              <a:t>xấu</a:t>
            </a:r>
            <a:r>
              <a:rPr lang="en-US" sz="1600" dirty="0">
                <a:latin typeface="UTM Alter Gothic" panose="02040603050506020204" pitchFamily="18" charset="0"/>
              </a:rPr>
              <a:t> </a:t>
            </a:r>
            <a:r>
              <a:rPr lang="en-US" sz="1600" dirty="0" err="1">
                <a:latin typeface="UTM Alter Gothic" panose="02040603050506020204" pitchFamily="18" charset="0"/>
              </a:rPr>
              <a:t>như</a:t>
            </a:r>
            <a:r>
              <a:rPr lang="en-US" sz="1600">
                <a:latin typeface="UTM Alter Gothic" panose="02040603050506020204" pitchFamily="18" charset="0"/>
              </a:rPr>
              <a:t>: Cửu Khổ Bát Cùng, Nguyệt Hình, Tứ Đại Kị (giá thú), Địa Phá </a:t>
            </a:r>
            <a:r>
              <a:rPr lang="en-US" sz="1600" dirty="0" err="1">
                <a:latin typeface="UTM Alter Gothic" panose="02040603050506020204" pitchFamily="18" charset="0"/>
              </a:rPr>
              <a:t>nên</a:t>
            </a:r>
            <a:r>
              <a:rPr lang="en-US" sz="1600" dirty="0">
                <a:latin typeface="UTM Alter Gothic" panose="02040603050506020204" pitchFamily="18" charset="0"/>
              </a:rPr>
              <a:t> </a:t>
            </a:r>
            <a:r>
              <a:rPr lang="en-US" sz="1600" dirty="0" err="1">
                <a:latin typeface="UTM Alter Gothic" panose="02040603050506020204" pitchFamily="18" charset="0"/>
              </a:rPr>
              <a:t>sẽ</a:t>
            </a:r>
            <a:r>
              <a:rPr lang="en-US" sz="1600" dirty="0">
                <a:latin typeface="UTM Alter Gothic" panose="02040603050506020204" pitchFamily="18" charset="0"/>
              </a:rPr>
              <a:t> </a:t>
            </a:r>
            <a:r>
              <a:rPr lang="en-US" sz="1600" dirty="0" err="1">
                <a:latin typeface="UTM Alter Gothic" panose="02040603050506020204" pitchFamily="18" charset="0"/>
              </a:rPr>
              <a:t>kỵ</a:t>
            </a:r>
            <a:r>
              <a:rPr lang="en-US" sz="1600" dirty="0">
                <a:latin typeface="UTM Alter Gothic" panose="02040603050506020204" pitchFamily="18" charset="0"/>
              </a:rPr>
              <a:t> </a:t>
            </a:r>
            <a:r>
              <a:rPr lang="en-US" sz="1600" dirty="0" err="1">
                <a:latin typeface="UTM Alter Gothic" panose="02040603050506020204" pitchFamily="18" charset="0"/>
              </a:rPr>
              <a:t>làm</a:t>
            </a:r>
            <a:r>
              <a:rPr lang="en-US" sz="1600" dirty="0">
                <a:latin typeface="UTM Alter Gothic" panose="02040603050506020204" pitchFamily="18" charset="0"/>
              </a:rPr>
              <a:t> </a:t>
            </a:r>
            <a:r>
              <a:rPr lang="en-US" sz="1600" dirty="0" err="1">
                <a:latin typeface="UTM Alter Gothic" panose="02040603050506020204" pitchFamily="18" charset="0"/>
              </a:rPr>
              <a:t>các</a:t>
            </a:r>
            <a:r>
              <a:rPr lang="en-US" sz="1600" dirty="0">
                <a:latin typeface="UTM Alter Gothic" panose="02040603050506020204" pitchFamily="18" charset="0"/>
              </a:rPr>
              <a:t> </a:t>
            </a:r>
            <a:r>
              <a:rPr lang="en-US" sz="1600" dirty="0" err="1">
                <a:latin typeface="UTM Alter Gothic" panose="02040603050506020204" pitchFamily="18" charset="0"/>
              </a:rPr>
              <a:t>công</a:t>
            </a:r>
            <a:r>
              <a:rPr lang="en-US" sz="1600" dirty="0">
                <a:latin typeface="UTM Alter Gothic" panose="02040603050506020204" pitchFamily="18" charset="0"/>
              </a:rPr>
              <a:t> </a:t>
            </a:r>
            <a:r>
              <a:rPr lang="en-US" sz="1600" dirty="0" err="1">
                <a:latin typeface="UTM Alter Gothic" panose="02040603050506020204" pitchFamily="18" charset="0"/>
              </a:rPr>
              <a:t>việc</a:t>
            </a:r>
            <a:r>
              <a:rPr lang="en-US" sz="1600" dirty="0">
                <a:latin typeface="UTM Alter Gothic" panose="02040603050506020204" pitchFamily="18" charset="0"/>
              </a:rPr>
              <a:t> </a:t>
            </a:r>
            <a:r>
              <a:rPr lang="en-US" sz="1600" dirty="0" err="1">
                <a:latin typeface="UTM Alter Gothic" panose="02040603050506020204" pitchFamily="18" charset="0"/>
              </a:rPr>
              <a:t>liên</a:t>
            </a:r>
            <a:r>
              <a:rPr lang="en-US" sz="1600" dirty="0">
                <a:latin typeface="UTM Alter Gothic" panose="02040603050506020204" pitchFamily="18" charset="0"/>
              </a:rPr>
              <a:t> </a:t>
            </a:r>
            <a:r>
              <a:rPr lang="en-US" sz="1600" err="1">
                <a:latin typeface="UTM Alter Gothic" panose="02040603050506020204" pitchFamily="18" charset="0"/>
              </a:rPr>
              <a:t>quan</a:t>
            </a:r>
            <a:r>
              <a:rPr lang="en-US" sz="1600">
                <a:latin typeface="UTM Alter Gothic" panose="02040603050506020204" pitchFamily="18" charset="0"/>
              </a:rPr>
              <a:t> đến </a:t>
            </a:r>
            <a:r>
              <a:rPr lang="vi-VN" sz="1600">
                <a:latin typeface="UTM Alter Gothic" panose="02040603050506020204" pitchFamily="18" charset="0"/>
              </a:rPr>
              <a:t>tuyển dụng, cầu tài, cầu tự, khám chữa bệnh, kí kết hợp đồng, kết hôn, hạ giải, xuất nhập hàng, khai trương, cầu an, bốc thuốc, khoan giếng, nhận chức, cất nóc, gác đòn dông, đổ trần, du lịch, tổ chức sự kiện, động thổ. </a:t>
            </a:r>
            <a:r>
              <a:rPr lang="en-US" sz="1600" dirty="0" err="1">
                <a:latin typeface="UTM Alter Gothic" panose="02040603050506020204" pitchFamily="18" charset="0"/>
              </a:rPr>
              <a:t>Ngoài</a:t>
            </a:r>
            <a:r>
              <a:rPr lang="en-US" sz="1600" dirty="0">
                <a:latin typeface="UTM Alter Gothic" panose="02040603050506020204" pitchFamily="18" charset="0"/>
              </a:rPr>
              <a:t> </a:t>
            </a:r>
            <a:r>
              <a:rPr lang="en-US" sz="1600" dirty="0" err="1">
                <a:latin typeface="UTM Alter Gothic" panose="02040603050506020204" pitchFamily="18" charset="0"/>
              </a:rPr>
              <a:t>ra</a:t>
            </a:r>
            <a:r>
              <a:rPr lang="en-US" sz="1600" dirty="0">
                <a:latin typeface="UTM Alter Gothic" panose="02040603050506020204" pitchFamily="18" charset="0"/>
              </a:rPr>
              <a:t>, </a:t>
            </a:r>
            <a:r>
              <a:rPr lang="en-US" sz="1600" dirty="0" err="1">
                <a:latin typeface="UTM Alter Gothic" panose="02040603050506020204" pitchFamily="18" charset="0"/>
              </a:rPr>
              <a:t>ngày</a:t>
            </a:r>
            <a:r>
              <a:rPr lang="en-US" sz="1600" dirty="0">
                <a:latin typeface="UTM Alter Gothic" panose="02040603050506020204" pitchFamily="18" charset="0"/>
              </a:rPr>
              <a:t> </a:t>
            </a:r>
            <a:r>
              <a:rPr lang="en-US" sz="1600" dirty="0" err="1">
                <a:latin typeface="UTM Alter Gothic" panose="02040603050506020204" pitchFamily="18" charset="0"/>
              </a:rPr>
              <a:t>mùng</a:t>
            </a:r>
            <a:r>
              <a:rPr lang="en-US" sz="1600" dirty="0">
                <a:latin typeface="UTM Alter Gothic" panose="02040603050506020204" pitchFamily="18" charset="0"/>
              </a:rPr>
              <a:t> </a:t>
            </a:r>
            <a:r>
              <a:rPr lang="en-US" sz="1600" dirty="0" err="1">
                <a:latin typeface="UTM Alter Gothic" panose="02040603050506020204" pitchFamily="18" charset="0"/>
              </a:rPr>
              <a:t>Một</a:t>
            </a:r>
            <a:r>
              <a:rPr lang="en-US" sz="1600" dirty="0">
                <a:latin typeface="UTM Alter Gothic" panose="02040603050506020204" pitchFamily="18" charset="0"/>
              </a:rPr>
              <a:t> </a:t>
            </a:r>
            <a:r>
              <a:rPr lang="en-US" sz="1600" dirty="0" err="1">
                <a:latin typeface="UTM Alter Gothic" panose="02040603050506020204" pitchFamily="18" charset="0"/>
              </a:rPr>
              <a:t>còn</a:t>
            </a:r>
            <a:r>
              <a:rPr lang="en-US" sz="1600" dirty="0">
                <a:latin typeface="UTM Alter Gothic" panose="02040603050506020204" pitchFamily="18" charset="0"/>
              </a:rPr>
              <a:t> </a:t>
            </a:r>
            <a:r>
              <a:rPr lang="en-US" sz="1600" dirty="0" err="1">
                <a:latin typeface="UTM Alter Gothic" panose="02040603050506020204" pitchFamily="18" charset="0"/>
              </a:rPr>
              <a:t>là</a:t>
            </a:r>
            <a:r>
              <a:rPr lang="en-US" sz="1600" dirty="0">
                <a:latin typeface="UTM Alter Gothic" panose="02040603050506020204" pitchFamily="18" charset="0"/>
              </a:rPr>
              <a:t> </a:t>
            </a:r>
            <a:r>
              <a:rPr lang="en-US" sz="1600" err="1">
                <a:latin typeface="UTM Alter Gothic" panose="02040603050506020204" pitchFamily="18" charset="0"/>
              </a:rPr>
              <a:t>ngày</a:t>
            </a:r>
            <a:r>
              <a:rPr lang="en-US" sz="1600">
                <a:latin typeface="UTM Alter Gothic" panose="02040603050506020204" pitchFamily="18" charset="0"/>
              </a:rPr>
              <a:t> rất </a:t>
            </a:r>
            <a:r>
              <a:rPr lang="en-US" sz="1600" dirty="0" err="1">
                <a:latin typeface="UTM Alter Gothic" panose="02040603050506020204" pitchFamily="18" charset="0"/>
              </a:rPr>
              <a:t>tốt</a:t>
            </a:r>
            <a:r>
              <a:rPr lang="en-US" sz="1600" dirty="0">
                <a:latin typeface="UTM Alter Gothic" panose="02040603050506020204" pitchFamily="18" charset="0"/>
              </a:rPr>
              <a:t> </a:t>
            </a:r>
            <a:r>
              <a:rPr lang="en-US" sz="1600" dirty="0" err="1">
                <a:latin typeface="UTM Alter Gothic" panose="02040603050506020204" pitchFamily="18" charset="0"/>
              </a:rPr>
              <a:t>cho</a:t>
            </a:r>
            <a:r>
              <a:rPr lang="en-US" sz="1600" dirty="0">
                <a:latin typeface="UTM Alter Gothic" panose="02040603050506020204" pitchFamily="18" charset="0"/>
              </a:rPr>
              <a:t> </a:t>
            </a:r>
            <a:r>
              <a:rPr lang="en-US" sz="1600" dirty="0" err="1">
                <a:latin typeface="UTM Alter Gothic" panose="02040603050506020204" pitchFamily="18" charset="0"/>
              </a:rPr>
              <a:t>việc</a:t>
            </a:r>
            <a:r>
              <a:rPr lang="en-US" sz="1600" dirty="0">
                <a:latin typeface="UTM Alter Gothic" panose="02040603050506020204" pitchFamily="18" charset="0"/>
              </a:rPr>
              <a:t> </a:t>
            </a:r>
            <a:r>
              <a:rPr lang="en-US" sz="1600" dirty="0" err="1">
                <a:latin typeface="UTM Alter Gothic" panose="02040603050506020204" pitchFamily="18" charset="0"/>
              </a:rPr>
              <a:t>cầu</a:t>
            </a:r>
            <a:r>
              <a:rPr lang="en-US" sz="1600" dirty="0">
                <a:latin typeface="UTM Alter Gothic" panose="02040603050506020204" pitchFamily="18" charset="0"/>
              </a:rPr>
              <a:t> </a:t>
            </a:r>
            <a:r>
              <a:rPr lang="en-US" sz="1600" dirty="0" err="1">
                <a:latin typeface="UTM Alter Gothic" panose="02040603050506020204" pitchFamily="18" charset="0"/>
              </a:rPr>
              <a:t>bình</a:t>
            </a:r>
            <a:r>
              <a:rPr lang="en-US" sz="1600" dirty="0">
                <a:latin typeface="UTM Alter Gothic" panose="02040603050506020204" pitchFamily="18" charset="0"/>
              </a:rPr>
              <a:t> an </a:t>
            </a:r>
            <a:r>
              <a:rPr lang="en-US" sz="1600" dirty="0" err="1">
                <a:latin typeface="UTM Alter Gothic" panose="02040603050506020204" pitchFamily="18" charset="0"/>
              </a:rPr>
              <a:t>và</a:t>
            </a:r>
            <a:r>
              <a:rPr lang="en-US" sz="1600" dirty="0">
                <a:latin typeface="UTM Alter Gothic" panose="02040603050506020204" pitchFamily="18" charset="0"/>
              </a:rPr>
              <a:t> may </a:t>
            </a:r>
            <a:r>
              <a:rPr lang="en-US" sz="1600" dirty="0" err="1">
                <a:latin typeface="UTM Alter Gothic" panose="02040603050506020204" pitchFamily="18" charset="0"/>
              </a:rPr>
              <a:t>mắn</a:t>
            </a:r>
            <a:r>
              <a:rPr lang="en-US" sz="1600" dirty="0">
                <a:latin typeface="UTM Alter Gothic" panose="02040603050506020204" pitchFamily="18" charset="0"/>
              </a:rPr>
              <a:t> </a:t>
            </a:r>
            <a:r>
              <a:rPr lang="en-US" sz="1600" dirty="0" err="1">
                <a:latin typeface="UTM Alter Gothic" panose="02040603050506020204" pitchFamily="18" charset="0"/>
              </a:rPr>
              <a:t>đầu</a:t>
            </a:r>
            <a:r>
              <a:rPr lang="en-US" sz="1600" dirty="0">
                <a:latin typeface="UTM Alter Gothic" panose="02040603050506020204" pitchFamily="18" charset="0"/>
              </a:rPr>
              <a:t> </a:t>
            </a:r>
            <a:r>
              <a:rPr lang="en-US" sz="1600" dirty="0" err="1">
                <a:latin typeface="UTM Alter Gothic" panose="02040603050506020204" pitchFamily="18" charset="0"/>
              </a:rPr>
              <a:t>năm</a:t>
            </a:r>
            <a:r>
              <a:rPr lang="en-US" sz="1600" dirty="0">
                <a:latin typeface="UTM Alter Gothic" panose="02040603050506020204" pitchFamily="18" charset="0"/>
              </a:rPr>
              <a:t>. </a:t>
            </a:r>
            <a:endParaRPr lang="vi-VN" sz="1600" dirty="0">
              <a:latin typeface="UTM Alter Gothic" panose="02040603050506020204" pitchFamily="18" charset="0"/>
            </a:endParaRPr>
          </a:p>
          <a:p>
            <a:pPr marL="285750" indent="-285750" algn="just">
              <a:lnSpc>
                <a:spcPct val="150000"/>
              </a:lnSpc>
              <a:spcAft>
                <a:spcPts val="300"/>
              </a:spcAft>
              <a:buFont typeface="Arial" panose="020B0604020202020204" pitchFamily="34" charset="0"/>
              <a:buChar char="•"/>
            </a:pPr>
            <a:r>
              <a:rPr lang="vi-VN" sz="1600" dirty="0">
                <a:latin typeface="UTM Alter Gothic" panose="02040603050506020204" pitchFamily="18" charset="0"/>
              </a:rPr>
              <a:t>Thời gian tốt nhất </a:t>
            </a:r>
            <a:r>
              <a:rPr lang="en-US" sz="1600" dirty="0" err="1">
                <a:latin typeface="UTM Alter Gothic" panose="02040603050506020204" pitchFamily="18" charset="0"/>
              </a:rPr>
              <a:t>để</a:t>
            </a:r>
            <a:r>
              <a:rPr lang="en-US" sz="1600" dirty="0">
                <a:latin typeface="UTM Alter Gothic" panose="02040603050506020204" pitchFamily="18" charset="0"/>
              </a:rPr>
              <a:t> </a:t>
            </a:r>
            <a:r>
              <a:rPr lang="en-US" sz="1600" dirty="0" err="1">
                <a:latin typeface="UTM Alter Gothic" panose="02040603050506020204" pitchFamily="18" charset="0"/>
              </a:rPr>
              <a:t>khởi</a:t>
            </a:r>
            <a:r>
              <a:rPr lang="en-US" sz="1600" dirty="0">
                <a:latin typeface="UTM Alter Gothic" panose="02040603050506020204" pitchFamily="18" charset="0"/>
              </a:rPr>
              <a:t> </a:t>
            </a:r>
            <a:r>
              <a:rPr lang="en-US" sz="1600" dirty="0" err="1">
                <a:latin typeface="UTM Alter Gothic" panose="02040603050506020204" pitchFamily="18" charset="0"/>
              </a:rPr>
              <a:t>sự</a:t>
            </a:r>
            <a:r>
              <a:rPr lang="vi-VN" sz="1600" dirty="0">
                <a:latin typeface="UTM Alter Gothic" panose="02040603050506020204" pitchFamily="18" charset="0"/>
              </a:rPr>
              <a:t>: </a:t>
            </a:r>
            <a:r>
              <a:rPr lang="vi-VN" sz="1600">
                <a:latin typeface="UTM Alter Gothic" panose="02040603050506020204" pitchFamily="18" charset="0"/>
              </a:rPr>
              <a:t>Giờ </a:t>
            </a:r>
            <a:r>
              <a:rPr lang="en-US" sz="1600">
                <a:latin typeface="UTM Alter Gothic" panose="02040603050506020204" pitchFamily="18" charset="0"/>
              </a:rPr>
              <a:t>Tỵ </a:t>
            </a:r>
            <a:r>
              <a:rPr lang="vi-VN" sz="1600">
                <a:latin typeface="UTM Alter Gothic" panose="02040603050506020204" pitchFamily="18" charset="0"/>
              </a:rPr>
              <a:t>(</a:t>
            </a:r>
            <a:r>
              <a:rPr lang="en-US" sz="1600" dirty="0">
                <a:latin typeface="UTM Alter Gothic" panose="02040603050506020204" pitchFamily="18" charset="0"/>
              </a:rPr>
              <a:t>9</a:t>
            </a:r>
            <a:r>
              <a:rPr lang="vi-VN" sz="1600">
                <a:latin typeface="UTM Alter Gothic" panose="02040603050506020204" pitchFamily="18" charset="0"/>
              </a:rPr>
              <a:t>h – </a:t>
            </a:r>
            <a:r>
              <a:rPr lang="en-US" sz="1600">
                <a:latin typeface="UTM Alter Gothic" panose="02040603050506020204" pitchFamily="18" charset="0"/>
              </a:rPr>
              <a:t>11</a:t>
            </a:r>
            <a:r>
              <a:rPr lang="vi-VN" sz="1600">
                <a:latin typeface="UTM Alter Gothic" panose="02040603050506020204" pitchFamily="18" charset="0"/>
              </a:rPr>
              <a:t>h</a:t>
            </a:r>
            <a:r>
              <a:rPr lang="vi-VN" sz="1600" dirty="0">
                <a:latin typeface="UTM Alter Gothic" panose="02040603050506020204" pitchFamily="18" charset="0"/>
              </a:rPr>
              <a:t>) </a:t>
            </a:r>
            <a:r>
              <a:rPr lang="vi-VN" sz="1600">
                <a:latin typeface="UTM Alter Gothic" panose="02040603050506020204" pitchFamily="18" charset="0"/>
              </a:rPr>
              <a:t>hoặc </a:t>
            </a:r>
            <a:r>
              <a:rPr lang="en-US" sz="1600">
                <a:latin typeface="UTM Alter Gothic" panose="02040603050506020204" pitchFamily="18" charset="0"/>
              </a:rPr>
              <a:t>Thân (15h – 17h).</a:t>
            </a:r>
            <a:endParaRPr lang="en-US" sz="1600" dirty="0">
              <a:latin typeface="UTM Alter Gothic" panose="02040603050506020204" pitchFamily="18" charset="0"/>
            </a:endParaRPr>
          </a:p>
          <a:p>
            <a:pPr marL="285750" indent="-285750" algn="just">
              <a:lnSpc>
                <a:spcPct val="150000"/>
              </a:lnSpc>
              <a:spcAft>
                <a:spcPts val="300"/>
              </a:spcAft>
              <a:buFont typeface="Wingdings" panose="05000000000000000000" pitchFamily="2" charset="2"/>
              <a:buChar char="Ø"/>
            </a:pPr>
            <a:r>
              <a:rPr lang="vi-VN" sz="1600" b="1" dirty="0">
                <a:latin typeface="UTM Alter Gothic" panose="02040603050506020204" pitchFamily="18" charset="0"/>
              </a:rPr>
              <a:t>Hướng xuất hành tốt: </a:t>
            </a:r>
          </a:p>
          <a:p>
            <a:pPr marL="285750" indent="-285750" algn="just">
              <a:lnSpc>
                <a:spcPct val="150000"/>
              </a:lnSpc>
              <a:spcAft>
                <a:spcPts val="300"/>
              </a:spcAft>
              <a:buFont typeface="Arial" panose="020B0604020202020204" pitchFamily="34" charset="0"/>
              <a:buChar char="•"/>
            </a:pPr>
            <a:r>
              <a:rPr lang="vi-VN" sz="1600" dirty="0">
                <a:latin typeface="UTM Alter Gothic" panose="02040603050506020204" pitchFamily="18" charset="0"/>
              </a:rPr>
              <a:t>Hướng Hỷ Thần: Hướng </a:t>
            </a:r>
            <a:r>
              <a:rPr lang="en-US" sz="1600" err="1">
                <a:latin typeface="UTM Alter Gothic" panose="02040603050506020204" pitchFamily="18" charset="0"/>
              </a:rPr>
              <a:t>Đông</a:t>
            </a:r>
            <a:r>
              <a:rPr lang="vi-VN" sz="1600">
                <a:latin typeface="UTM Alter Gothic" panose="02040603050506020204" pitchFamily="18" charset="0"/>
              </a:rPr>
              <a:t> </a:t>
            </a:r>
            <a:r>
              <a:rPr lang="en-US" sz="1600">
                <a:latin typeface="UTM Alter Gothic" panose="02040603050506020204" pitchFamily="18" charset="0"/>
              </a:rPr>
              <a:t>Nam.</a:t>
            </a:r>
            <a:endParaRPr lang="vi-VN" sz="1600" dirty="0">
              <a:solidFill>
                <a:srgbClr val="00B050"/>
              </a:solidFill>
              <a:latin typeface="UTM Alter Gothic" panose="02040603050506020204" pitchFamily="18" charset="0"/>
            </a:endParaRPr>
          </a:p>
          <a:p>
            <a:pPr marL="285750" indent="-285750" algn="just">
              <a:lnSpc>
                <a:spcPct val="150000"/>
              </a:lnSpc>
              <a:spcAft>
                <a:spcPts val="300"/>
              </a:spcAft>
              <a:buFont typeface="Arial" panose="020B0604020202020204" pitchFamily="34" charset="0"/>
              <a:buChar char="•"/>
            </a:pPr>
            <a:r>
              <a:rPr lang="vi-VN" sz="1600" dirty="0">
                <a:latin typeface="UTM Alter Gothic" panose="02040603050506020204" pitchFamily="18" charset="0"/>
              </a:rPr>
              <a:t>Hướng Tài Thần: </a:t>
            </a:r>
            <a:r>
              <a:rPr lang="vi-VN" sz="1600">
                <a:latin typeface="UTM Alter Gothic" panose="02040603050506020204" pitchFamily="18" charset="0"/>
              </a:rPr>
              <a:t>Hướng </a:t>
            </a:r>
            <a:r>
              <a:rPr lang="en-US" sz="1600">
                <a:latin typeface="UTM Alter Gothic" panose="02040603050506020204" pitchFamily="18" charset="0"/>
              </a:rPr>
              <a:t>Bắc.</a:t>
            </a:r>
            <a:endParaRPr lang="en-US" sz="1600" dirty="0">
              <a:solidFill>
                <a:srgbClr val="00B050"/>
              </a:solidFill>
              <a:latin typeface="UTM Alter Gothic" panose="02040603050506020204" pitchFamily="18" charset="0"/>
            </a:endParaRPr>
          </a:p>
        </p:txBody>
      </p:sp>
      <p:sp>
        <p:nvSpPr>
          <p:cNvPr id="20" name="TextBox 19"/>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21" name="TextBox 20"/>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22" name="TextBox 21"/>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5589002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32</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03631F99-358E-4791-993B-C74CF67C0107}"/>
              </a:ext>
            </a:extLst>
          </p:cNvPr>
          <p:cNvSpPr txBox="1"/>
          <p:nvPr/>
        </p:nvSpPr>
        <p:spPr>
          <a:xfrm>
            <a:off x="533400" y="824012"/>
            <a:ext cx="6858000" cy="5719514"/>
          </a:xfrm>
          <a:prstGeom prst="rect">
            <a:avLst/>
          </a:prstGeom>
          <a:noFill/>
        </p:spPr>
        <p:txBody>
          <a:bodyPr wrap="square">
            <a:spAutoFit/>
          </a:bodyPr>
          <a:lstStyle/>
          <a:p>
            <a:pPr algn="ctr">
              <a:spcBef>
                <a:spcPts val="1000"/>
              </a:spcBef>
              <a:spcAft>
                <a:spcPts val="1000"/>
              </a:spcAft>
            </a:pPr>
            <a:r>
              <a:rPr lang="vi-VN" sz="1600" b="1" dirty="0">
                <a:latin typeface="UTM Alter Gothic" panose="02040603050506020204" pitchFamily="18" charset="0"/>
              </a:rPr>
              <a:t>Nam mô A Di Đà Phật! (3 lần)</a:t>
            </a:r>
            <a:endParaRPr lang="vi-VN" sz="1600" dirty="0">
              <a:latin typeface="UTM Alter Gothic" panose="02040603050506020204" pitchFamily="18" charset="0"/>
            </a:endParaRP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lạy chín phương trời, mười phương chư Phật, chư Phật mười phương</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Đức Đương Lai Hạ Sanh Di Lặc Tôn Phật</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các cụ Tổ khảo, Tổ tỷ, bá thúc huynh đệ, đường thượng tiên linh, và các hương hồn nội tộc, ngoại tộc. </a:t>
            </a:r>
          </a:p>
          <a:p>
            <a:pPr algn="just">
              <a:spcBef>
                <a:spcPts val="400"/>
              </a:spcBef>
              <a:spcAft>
                <a:spcPts val="400"/>
              </a:spcAft>
            </a:pPr>
            <a:r>
              <a:rPr lang="en-US" sz="1600" dirty="0">
                <a:latin typeface="UTM Alter Gothic" panose="02040603050506020204" pitchFamily="18" charset="0"/>
              </a:rPr>
              <a:t>	H</a:t>
            </a:r>
            <a:r>
              <a:rPr lang="vi-VN" sz="1600" dirty="0">
                <a:latin typeface="UTM Alter Gothic" panose="02040603050506020204" pitchFamily="18" charset="0"/>
              </a:rPr>
              <a:t>ôm nay là ngày mùng 1 tháng Giêng năm ..., chúng con là:...... hiện cư ngụ tại số nhà ….., ấp/ khu phố…….., xã/phường ........., quận/huyện, tỉnh/thành .......</a:t>
            </a: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Nay theo tuế luật, âm dương vận hành tới tuần </a:t>
            </a:r>
            <a:r>
              <a:rPr lang="vi-VN" sz="1600">
                <a:latin typeface="UTM Alter Gothic" panose="02040603050506020204" pitchFamily="18" charset="0"/>
              </a:rPr>
              <a:t>Nguyên </a:t>
            </a:r>
            <a:r>
              <a:rPr lang="en-US" sz="1600">
                <a:latin typeface="UTM Alter Gothic" panose="02040603050506020204" pitchFamily="18" charset="0"/>
              </a:rPr>
              <a:t>Đ</a:t>
            </a:r>
            <a:r>
              <a:rPr lang="vi-VN" sz="1600">
                <a:latin typeface="UTM Alter Gothic" panose="02040603050506020204" pitchFamily="18" charset="0"/>
              </a:rPr>
              <a:t>án</a:t>
            </a:r>
            <a:r>
              <a:rPr lang="vi-VN" sz="1600" dirty="0">
                <a:latin typeface="UTM Alter Gothic" panose="02040603050506020204" pitchFamily="18" charset="0"/>
              </a:rPr>
              <a:t>, mồng một đầu xuân, mưa móc thấm nhuần, đón mừng năm mới. Con cháu tưởng niệm ân đức tổ tiên như trời cao biển rộng, khôn đem tấc cỏ báo đáp ba xuân.</a:t>
            </a:r>
            <a:r>
              <a:rPr lang="en-US" sz="1600" dirty="0">
                <a:latin typeface="UTM Alter Gothic" panose="02040603050506020204" pitchFamily="18" charset="0"/>
              </a:rPr>
              <a:t> D</a:t>
            </a:r>
            <a:r>
              <a:rPr lang="vi-VN" sz="1600" dirty="0">
                <a:latin typeface="UTM Alter Gothic" panose="02040603050506020204" pitchFamily="18" charset="0"/>
              </a:rPr>
              <a:t>o đó, chúng con cùng </a:t>
            </a:r>
            <a:r>
              <a:rPr lang="vi-VN" sz="1600">
                <a:latin typeface="UTM Alter Gothic" panose="02040603050506020204" pitchFamily="18" charset="0"/>
              </a:rPr>
              <a:t>toàn th</a:t>
            </a:r>
            <a:r>
              <a:rPr lang="en-US" sz="1600">
                <a:latin typeface="UTM Alter Gothic" panose="02040603050506020204" pitchFamily="18" charset="0"/>
              </a:rPr>
              <a:t>ể</a:t>
            </a:r>
            <a:r>
              <a:rPr lang="vi-VN" sz="1600">
                <a:latin typeface="UTM Alter Gothic" panose="02040603050506020204" pitchFamily="18" charset="0"/>
              </a:rPr>
              <a:t> </a:t>
            </a:r>
            <a:r>
              <a:rPr lang="vi-VN" sz="1600" dirty="0">
                <a:latin typeface="UTM Alter Gothic" panose="02040603050506020204" pitchFamily="18" charset="0"/>
              </a:rPr>
              <a:t>con cháu trong nhà sửa sang lễ vật, oản quả hương hoa kính dâng trước án</a:t>
            </a:r>
            <a:r>
              <a:rPr lang="en-US" sz="1600" dirty="0">
                <a:latin typeface="UTM Alter Gothic" panose="02040603050506020204" pitchFamily="18" charset="0"/>
              </a:rPr>
              <a:t>.</a:t>
            </a: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Kính mời các cụ Cao tằng Tổ khảo, Cao tằng Tổ tỷ, bá thúc đệ huynh, cô di tỷ muội, nam nữ tử tôn nội ngoại, cúi xin thương xót con cháu, linh thiêng giáng về linh sàng, phù hộ độ trì con cháu, năm mới an khang, mọi bề thuận lợi, sự nghiệp hanh thông, bốn mùa không hạn ách nào xâm hại, tâm tiết có điềm lành tiếp ứng.</a:t>
            </a: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Tín chủ chúng con đồng tâm kính mời các vị vong linh, tiền chủ, hậu chủ ở trong đất này cùng về hâm hưởng, phù hộ cho chúng con được bách sự như ý, vạn sự cát tường</a:t>
            </a:r>
            <a:r>
              <a:rPr lang="en-US" sz="1600" dirty="0">
                <a:latin typeface="UTM Alter Gothic" panose="02040603050506020204" pitchFamily="18" charset="0"/>
              </a:rPr>
              <a:t>. </a:t>
            </a:r>
            <a:r>
              <a:rPr lang="vi-VN" sz="1600" dirty="0">
                <a:latin typeface="UTM Alter Gothic" panose="02040603050506020204" pitchFamily="18" charset="0"/>
              </a:rPr>
              <a:t>Chúng con lễ bạc tâm thành, trước án kính lễ</a:t>
            </a:r>
            <a:r>
              <a:rPr lang="vi-VN" sz="1600">
                <a:latin typeface="UTM Alter Gothic" panose="02040603050506020204" pitchFamily="18" charset="0"/>
              </a:rPr>
              <a:t>, c</a:t>
            </a:r>
            <a:r>
              <a:rPr lang="en-US" sz="1600">
                <a:latin typeface="UTM Alter Gothic" panose="02040603050506020204" pitchFamily="18" charset="0"/>
              </a:rPr>
              <a:t>ú</a:t>
            </a:r>
            <a:r>
              <a:rPr lang="vi-VN" sz="1600">
                <a:latin typeface="UTM Alter Gothic" panose="02040603050506020204" pitchFamily="18" charset="0"/>
              </a:rPr>
              <a:t>i </a:t>
            </a:r>
            <a:r>
              <a:rPr lang="vi-VN" sz="1600" dirty="0">
                <a:latin typeface="UTM Alter Gothic" panose="02040603050506020204" pitchFamily="18" charset="0"/>
              </a:rPr>
              <a:t>xin chứng giám phù hộ độ trì.</a:t>
            </a:r>
            <a:endParaRPr lang="vi-VN" sz="1600" b="1" dirty="0">
              <a:latin typeface="UTM Alter Gothic" panose="02040603050506020204" pitchFamily="18" charset="0"/>
            </a:endParaRPr>
          </a:p>
          <a:p>
            <a:pPr algn="ctr">
              <a:spcBef>
                <a:spcPts val="800"/>
              </a:spcBef>
              <a:spcAft>
                <a:spcPts val="8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p:txBody>
      </p:sp>
      <p:sp>
        <p:nvSpPr>
          <p:cNvPr id="13" name="TextBox 12">
            <a:extLst>
              <a:ext uri="{FF2B5EF4-FFF2-40B4-BE49-F238E27FC236}">
                <a16:creationId xmlns:a16="http://schemas.microsoft.com/office/drawing/2014/main" id="{D2B1824A-1CD6-4B4F-B488-1B412A02F27D}"/>
              </a:ext>
            </a:extLst>
          </p:cNvPr>
          <p:cNvSpPr txBox="1"/>
          <p:nvPr/>
        </p:nvSpPr>
        <p:spPr>
          <a:xfrm>
            <a:off x="1243983" y="381000"/>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MÙNG 1 TẾT</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3008239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33</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6D62EA96-C35E-4B47-A587-91626B87C3E4}"/>
              </a:ext>
            </a:extLst>
          </p:cNvPr>
          <p:cNvSpPr txBox="1"/>
          <p:nvPr/>
        </p:nvSpPr>
        <p:spPr>
          <a:xfrm>
            <a:off x="2209800" y="408495"/>
            <a:ext cx="3048000" cy="415498"/>
          </a:xfrm>
          <a:prstGeom prst="rect">
            <a:avLst/>
          </a:prstGeom>
          <a:noFill/>
        </p:spPr>
        <p:txBody>
          <a:bodyPr wrap="square">
            <a:spAutoFit/>
          </a:bodyPr>
          <a:lstStyle/>
          <a:p>
            <a:pPr algn="ctr" rtl="0">
              <a:spcBef>
                <a:spcPts val="0"/>
              </a:spcBef>
              <a:spcAft>
                <a:spcPts val="0"/>
              </a:spcAft>
            </a:pPr>
            <a:r>
              <a:rPr lang="en-US" sz="2100" b="1" dirty="0">
                <a:solidFill>
                  <a:srgbClr val="C00000"/>
                </a:solidFill>
                <a:latin typeface="UTM Alter Gothic" panose="02040603050506020204" pitchFamily="18" charset="0"/>
              </a:rPr>
              <a:t>NGÀY MÙNG 2 TẾT</a:t>
            </a:r>
          </a:p>
        </p:txBody>
      </p:sp>
      <p:sp>
        <p:nvSpPr>
          <p:cNvPr id="13" name="TextBox 12">
            <a:extLst>
              <a:ext uri="{FF2B5EF4-FFF2-40B4-BE49-F238E27FC236}">
                <a16:creationId xmlns:a16="http://schemas.microsoft.com/office/drawing/2014/main" id="{D9D590D3-CA3A-4EA0-893B-9A4F369C5468}"/>
              </a:ext>
            </a:extLst>
          </p:cNvPr>
          <p:cNvSpPr txBox="1"/>
          <p:nvPr/>
        </p:nvSpPr>
        <p:spPr>
          <a:xfrm>
            <a:off x="685800" y="1391519"/>
            <a:ext cx="6629400" cy="4074962"/>
          </a:xfrm>
          <a:prstGeom prst="rect">
            <a:avLst/>
          </a:prstGeom>
          <a:noFill/>
        </p:spPr>
        <p:txBody>
          <a:bodyPr wrap="square">
            <a:spAutoFit/>
          </a:bodyPr>
          <a:lstStyle/>
          <a:p>
            <a:pPr marL="285750" indent="-285750" algn="just">
              <a:lnSpc>
                <a:spcPct val="130000"/>
              </a:lnSpc>
              <a:spcBef>
                <a:spcPts val="300"/>
              </a:spcBef>
              <a:spcAft>
                <a:spcPts val="300"/>
              </a:spcAft>
              <a:buFont typeface="Wingdings" panose="05000000000000000000" pitchFamily="2" charset="2"/>
              <a:buChar char="v"/>
            </a:pPr>
            <a:r>
              <a:rPr lang="vi-VN" sz="1600" b="1" dirty="0">
                <a:solidFill>
                  <a:srgbClr val="C00000"/>
                </a:solidFill>
                <a:latin typeface="UTM Alter Gothic" panose="02040603050506020204" pitchFamily="18" charset="0"/>
              </a:rPr>
              <a:t>Ngày mùng 2 là </a:t>
            </a:r>
            <a:r>
              <a:rPr lang="vi-VN" sz="1600" b="1">
                <a:solidFill>
                  <a:srgbClr val="C00000"/>
                </a:solidFill>
                <a:latin typeface="UTM Alter Gothic" panose="02040603050506020204" pitchFamily="18" charset="0"/>
              </a:rPr>
              <a:t>ngày </a:t>
            </a:r>
            <a:r>
              <a:rPr lang="en-US" sz="1600" b="1">
                <a:solidFill>
                  <a:srgbClr val="C00000"/>
                </a:solidFill>
                <a:latin typeface="UTM Alter Gothic" panose="02040603050506020204" pitchFamily="18" charset="0"/>
              </a:rPr>
              <a:t>Kỷ Hợi -</a:t>
            </a:r>
            <a:r>
              <a:rPr lang="vi-VN" sz="1600" b="1">
                <a:solidFill>
                  <a:srgbClr val="C00000"/>
                </a:solidFill>
                <a:latin typeface="UTM Alter Gothic" panose="02040603050506020204" pitchFamily="18" charset="0"/>
              </a:rPr>
              <a:t> </a:t>
            </a:r>
            <a:r>
              <a:rPr lang="en-US" sz="1600" b="1">
                <a:solidFill>
                  <a:srgbClr val="C00000"/>
                </a:solidFill>
                <a:latin typeface="UTM Alter Gothic" panose="02040603050506020204" pitchFamily="18" charset="0"/>
              </a:rPr>
              <a:t>Bình Địa Mộc.</a:t>
            </a:r>
            <a:endParaRPr lang="en-US" sz="1600" b="1" dirty="0">
              <a:solidFill>
                <a:srgbClr val="C00000"/>
              </a:solidFill>
              <a:latin typeface="UTM Alter Gothic" panose="02040603050506020204" pitchFamily="18" charset="0"/>
            </a:endParaRPr>
          </a:p>
          <a:p>
            <a:pPr marL="285750" indent="-285750" algn="just">
              <a:lnSpc>
                <a:spcPct val="130000"/>
              </a:lnSpc>
              <a:spcBef>
                <a:spcPts val="300"/>
              </a:spcBef>
              <a:spcAft>
                <a:spcPts val="300"/>
              </a:spcAft>
              <a:buFont typeface="Wingdings" panose="05000000000000000000" pitchFamily="2" charset="2"/>
              <a:buChar char="Ø"/>
            </a:pPr>
            <a:r>
              <a:rPr lang="vi-VN" sz="1600" b="1" dirty="0">
                <a:solidFill>
                  <a:srgbClr val="381112"/>
                </a:solidFill>
                <a:latin typeface="UTM Alter Gothic" panose="02040603050506020204" pitchFamily="18" charset="0"/>
              </a:rPr>
              <a:t>GIỜ LÊN HƯƠNG:</a:t>
            </a:r>
            <a:endParaRPr lang="en-US" sz="1600" b="1" dirty="0">
              <a:solidFill>
                <a:srgbClr val="381112"/>
              </a:solidFill>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Khung giờ đẹp nhất của ngày </a:t>
            </a:r>
            <a:r>
              <a:rPr lang="en-US" sz="1600" dirty="0" err="1">
                <a:latin typeface="UTM Alter Gothic" panose="02040603050506020204" pitchFamily="18" charset="0"/>
              </a:rPr>
              <a:t>này</a:t>
            </a:r>
            <a:r>
              <a:rPr lang="en-US" sz="1600" dirty="0">
                <a:latin typeface="UTM Alter Gothic" panose="02040603050506020204" pitchFamily="18" charset="0"/>
              </a:rPr>
              <a:t> </a:t>
            </a:r>
            <a:r>
              <a:rPr lang="en-US" sz="1600" dirty="0" err="1">
                <a:latin typeface="UTM Alter Gothic" panose="02040603050506020204" pitchFamily="18" charset="0"/>
              </a:rPr>
              <a:t>là</a:t>
            </a:r>
            <a:r>
              <a:rPr lang="en-US" sz="1600" dirty="0">
                <a:latin typeface="UTM Alter Gothic" panose="02040603050506020204" pitchFamily="18" charset="0"/>
              </a:rPr>
              <a:t> </a:t>
            </a:r>
            <a:r>
              <a:rPr lang="vi-VN" sz="1600" dirty="0">
                <a:latin typeface="UTM Alter Gothic" panose="02040603050506020204" pitchFamily="18" charset="0"/>
              </a:rPr>
              <a:t>Giờ </a:t>
            </a:r>
            <a:r>
              <a:rPr lang="en-US" sz="1600" dirty="0" err="1">
                <a:latin typeface="UTM Alter Gothic" panose="02040603050506020204" pitchFamily="18" charset="0"/>
              </a:rPr>
              <a:t>Thìn</a:t>
            </a:r>
            <a:r>
              <a:rPr lang="en-US" sz="1600" dirty="0">
                <a:latin typeface="UTM Alter Gothic" panose="02040603050506020204" pitchFamily="18" charset="0"/>
              </a:rPr>
              <a:t> (7</a:t>
            </a:r>
            <a:r>
              <a:rPr lang="vi-VN" sz="1600" dirty="0">
                <a:latin typeface="UTM Alter Gothic" panose="02040603050506020204" pitchFamily="18" charset="0"/>
              </a:rPr>
              <a:t>h</a:t>
            </a:r>
            <a:r>
              <a:rPr lang="en-US" sz="1600" dirty="0">
                <a:latin typeface="UTM Alter Gothic" panose="02040603050506020204" pitchFamily="18" charset="0"/>
              </a:rPr>
              <a:t> – 9</a:t>
            </a:r>
            <a:r>
              <a:rPr lang="vi-VN" sz="1600" dirty="0">
                <a:latin typeface="UTM Alter Gothic" panose="02040603050506020204" pitchFamily="18" charset="0"/>
              </a:rPr>
              <a:t>h</a:t>
            </a:r>
            <a:r>
              <a:rPr lang="en-US" sz="1600" dirty="0">
                <a:latin typeface="UTM Alter Gothic" panose="02040603050506020204" pitchFamily="18" charset="0"/>
              </a:rPr>
              <a:t>) </a:t>
            </a:r>
            <a:r>
              <a:rPr lang="en-US" sz="1600" dirty="0" err="1">
                <a:latin typeface="UTM Alter Gothic" panose="02040603050506020204" pitchFamily="18" charset="0"/>
              </a:rPr>
              <a:t>và</a:t>
            </a:r>
            <a:r>
              <a:rPr lang="en-US" sz="1600" dirty="0">
                <a:latin typeface="UTM Alter Gothic" panose="02040603050506020204" pitchFamily="18" charset="0"/>
              </a:rPr>
              <a:t> </a:t>
            </a:r>
            <a:r>
              <a:rPr lang="en-US" sz="1600" dirty="0" err="1">
                <a:latin typeface="UTM Alter Gothic" panose="02040603050506020204" pitchFamily="18" charset="0"/>
              </a:rPr>
              <a:t>giờ</a:t>
            </a:r>
            <a:r>
              <a:rPr lang="en-US" sz="1600" dirty="0">
                <a:latin typeface="UTM Alter Gothic" panose="02040603050506020204" pitchFamily="18" charset="0"/>
              </a:rPr>
              <a:t> </a:t>
            </a:r>
            <a:r>
              <a:rPr lang="en-US" sz="1600" dirty="0" err="1">
                <a:latin typeface="UTM Alter Gothic" panose="02040603050506020204" pitchFamily="18" charset="0"/>
              </a:rPr>
              <a:t>Mùi</a:t>
            </a:r>
            <a:r>
              <a:rPr lang="en-US" sz="1600" dirty="0">
                <a:latin typeface="UTM Alter Gothic" panose="02040603050506020204" pitchFamily="18" charset="0"/>
              </a:rPr>
              <a:t> (13h – 15h).</a:t>
            </a:r>
            <a:endParaRPr lang="vi-VN" sz="1600" dirty="0">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Mùng 2 là ngày tiếp nối, là trung gian của ngày </a:t>
            </a:r>
            <a:r>
              <a:rPr lang="en-US" sz="1600" dirty="0" err="1">
                <a:latin typeface="UTM Alter Gothic" panose="02040603050506020204" pitchFamily="18" charset="0"/>
              </a:rPr>
              <a:t>mùng</a:t>
            </a:r>
            <a:r>
              <a:rPr lang="en-US" sz="1600" dirty="0">
                <a:latin typeface="UTM Alter Gothic" panose="02040603050506020204" pitchFamily="18" charset="0"/>
              </a:rPr>
              <a:t> </a:t>
            </a:r>
            <a:r>
              <a:rPr lang="en-US" sz="1600" dirty="0" err="1">
                <a:latin typeface="UTM Alter Gothic" panose="02040603050506020204" pitchFamily="18" charset="0"/>
              </a:rPr>
              <a:t>Một</a:t>
            </a:r>
            <a:r>
              <a:rPr lang="vi-VN" sz="1600" dirty="0">
                <a:latin typeface="UTM Alter Gothic" panose="02040603050506020204" pitchFamily="18" charset="0"/>
              </a:rPr>
              <a:t> và </a:t>
            </a:r>
            <a:r>
              <a:rPr lang="en-US" sz="1600" dirty="0" err="1">
                <a:latin typeface="UTM Alter Gothic" panose="02040603050506020204" pitchFamily="18" charset="0"/>
              </a:rPr>
              <a:t>mùng</a:t>
            </a:r>
            <a:r>
              <a:rPr lang="en-US" sz="1600" dirty="0">
                <a:latin typeface="UTM Alter Gothic" panose="02040603050506020204" pitchFamily="18" charset="0"/>
              </a:rPr>
              <a:t> Ba</a:t>
            </a:r>
            <a:r>
              <a:rPr lang="vi-VN" sz="1600" dirty="0">
                <a:latin typeface="UTM Alter Gothic" panose="02040603050506020204" pitchFamily="18" charset="0"/>
              </a:rPr>
              <a:t> nên </a:t>
            </a:r>
            <a:r>
              <a:rPr lang="en-US" sz="1600" dirty="0" err="1">
                <a:latin typeface="UTM Alter Gothic" panose="02040603050506020204" pitchFamily="18" charset="0"/>
              </a:rPr>
              <a:t>việc</a:t>
            </a:r>
            <a:r>
              <a:rPr lang="vi-VN" sz="1600" dirty="0">
                <a:latin typeface="UTM Alter Gothic" panose="02040603050506020204" pitchFamily="18" charset="0"/>
              </a:rPr>
              <a:t> lên hương cũng cần đảm bảo đúng giờ.</a:t>
            </a:r>
            <a:r>
              <a:rPr lang="en-US" sz="1600" dirty="0">
                <a:latin typeface="UTM Alter Gothic" panose="02040603050506020204" pitchFamily="18" charset="0"/>
              </a:rPr>
              <a:t> </a:t>
            </a:r>
            <a:r>
              <a:rPr lang="vi-VN" sz="1600" dirty="0">
                <a:latin typeface="UTM Alter Gothic" panose="02040603050506020204" pitchFamily="18" charset="0"/>
              </a:rPr>
              <a:t>Mùng </a:t>
            </a:r>
            <a:r>
              <a:rPr lang="en-US" sz="1600" dirty="0">
                <a:latin typeface="UTM Alter Gothic" panose="02040603050506020204" pitchFamily="18" charset="0"/>
              </a:rPr>
              <a:t>Hai</a:t>
            </a:r>
            <a:r>
              <a:rPr lang="vi-VN" sz="1600" dirty="0">
                <a:latin typeface="UTM Alter Gothic" panose="02040603050506020204" pitchFamily="18" charset="0"/>
              </a:rPr>
              <a:t> chúng ta</a:t>
            </a:r>
            <a:r>
              <a:rPr lang="en-US" sz="1600" dirty="0">
                <a:latin typeface="UTM Alter Gothic" panose="02040603050506020204" pitchFamily="18" charset="0"/>
              </a:rPr>
              <a:t> </a:t>
            </a:r>
            <a:r>
              <a:rPr lang="en-US" sz="1600" dirty="0" err="1">
                <a:latin typeface="UTM Alter Gothic" panose="02040603050506020204" pitchFamily="18" charset="0"/>
              </a:rPr>
              <a:t>có</a:t>
            </a:r>
            <a:r>
              <a:rPr lang="en-US" sz="1600" dirty="0">
                <a:latin typeface="UTM Alter Gothic" panose="02040603050506020204" pitchFamily="18" charset="0"/>
              </a:rPr>
              <a:t> </a:t>
            </a:r>
            <a:r>
              <a:rPr lang="en-US" sz="1600" dirty="0" err="1">
                <a:latin typeface="UTM Alter Gothic" panose="02040603050506020204" pitchFamily="18" charset="0"/>
              </a:rPr>
              <a:t>thể</a:t>
            </a:r>
            <a:r>
              <a:rPr lang="vi-VN" sz="1600" dirty="0">
                <a:latin typeface="UTM Alter Gothic" panose="02040603050506020204" pitchFamily="18" charset="0"/>
              </a:rPr>
              <a:t> không </a:t>
            </a:r>
            <a:r>
              <a:rPr lang="en-US" sz="1600" dirty="0" err="1">
                <a:latin typeface="UTM Alter Gothic" panose="02040603050506020204" pitchFamily="18" charset="0"/>
              </a:rPr>
              <a:t>đến</a:t>
            </a:r>
            <a:r>
              <a:rPr lang="en-US" sz="1600" dirty="0">
                <a:latin typeface="UTM Alter Gothic" panose="02040603050506020204" pitchFamily="18" charset="0"/>
              </a:rPr>
              <a:t> </a:t>
            </a:r>
            <a:r>
              <a:rPr lang="vi-VN" sz="1600" dirty="0">
                <a:latin typeface="UTM Alter Gothic" panose="02040603050506020204" pitchFamily="18" charset="0"/>
              </a:rPr>
              <a:t>thắp hương tại</a:t>
            </a:r>
            <a:r>
              <a:rPr lang="en-US" sz="1600" dirty="0">
                <a:latin typeface="UTM Alter Gothic" panose="02040603050506020204" pitchFamily="18" charset="0"/>
              </a:rPr>
              <a:t> </a:t>
            </a:r>
            <a:r>
              <a:rPr lang="en-US" sz="1600" dirty="0" err="1">
                <a:latin typeface="UTM Alter Gothic" panose="02040603050506020204" pitchFamily="18" charset="0"/>
              </a:rPr>
              <a:t>công</a:t>
            </a:r>
            <a:r>
              <a:rPr lang="en-US" sz="1600" dirty="0">
                <a:latin typeface="UTM Alter Gothic" panose="02040603050506020204" pitchFamily="18" charset="0"/>
              </a:rPr>
              <a:t> ty/</a:t>
            </a:r>
            <a:r>
              <a:rPr lang="vi-VN" sz="1600" dirty="0">
                <a:latin typeface="UTM Alter Gothic" panose="02040603050506020204" pitchFamily="18" charset="0"/>
              </a:rPr>
              <a:t> địa điểm kinh doanh.</a:t>
            </a:r>
          </a:p>
          <a:p>
            <a:pPr marL="285750" indent="-285750" algn="just">
              <a:lnSpc>
                <a:spcPct val="130000"/>
              </a:lnSpc>
              <a:spcBef>
                <a:spcPts val="300"/>
              </a:spcBef>
              <a:spcAft>
                <a:spcPts val="300"/>
              </a:spcAft>
              <a:buFont typeface="Wingdings" panose="05000000000000000000" pitchFamily="2" charset="2"/>
              <a:buChar char="Ø"/>
            </a:pPr>
            <a:r>
              <a:rPr lang="en-US" sz="1600" b="1" dirty="0">
                <a:solidFill>
                  <a:srgbClr val="381112"/>
                </a:solidFill>
                <a:latin typeface="UTM Alter Gothic" panose="02040603050506020204" pitchFamily="18" charset="0"/>
              </a:rPr>
              <a:t>THỰC PHẨM, TRANG PHỤC </a:t>
            </a:r>
            <a:r>
              <a:rPr lang="vi-VN" sz="1600" b="1" dirty="0">
                <a:solidFill>
                  <a:srgbClr val="381112"/>
                </a:solidFill>
                <a:latin typeface="UTM Alter Gothic" panose="02040603050506020204" pitchFamily="18" charset="0"/>
              </a:rPr>
              <a:t>(BỔ SUNG NGŨ HÀNH):</a:t>
            </a:r>
            <a:endParaRPr lang="en-US" sz="1600" b="1" dirty="0">
              <a:solidFill>
                <a:srgbClr val="381112"/>
              </a:solidFill>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vi-VN" sz="1600">
                <a:latin typeface="UTM Alter Gothic" panose="02040603050506020204" pitchFamily="18" charset="0"/>
              </a:rPr>
              <a:t>Ăn các đồ ăn Hành Mộc: Gà, gan, rau cải, củ cải, súp lơ xanh, giá, cần, chanh, cam, bưởi, mận, dứa, sữa chua, kim chi, dưa chua.</a:t>
            </a:r>
          </a:p>
          <a:p>
            <a:pPr marL="285750" indent="-285750" algn="just">
              <a:lnSpc>
                <a:spcPct val="130000"/>
              </a:lnSpc>
              <a:spcBef>
                <a:spcPts val="300"/>
              </a:spcBef>
              <a:spcAft>
                <a:spcPts val="300"/>
              </a:spcAft>
              <a:buFont typeface="Arial" panose="020B0604020202020204" pitchFamily="34" charset="0"/>
              <a:buChar char="•"/>
            </a:pPr>
            <a:r>
              <a:rPr lang="vi-VN" sz="1600">
                <a:latin typeface="UTM Alter Gothic" panose="02040603050506020204" pitchFamily="18" charset="0"/>
              </a:rPr>
              <a:t>Trang phục: Nên diện các trang phục có màu </a:t>
            </a:r>
            <a:r>
              <a:rPr lang="en-US" sz="1600">
                <a:latin typeface="UTM Alter Gothic" panose="02040603050506020204" pitchFamily="18" charset="0"/>
              </a:rPr>
              <a:t>đ</a:t>
            </a:r>
            <a:r>
              <a:rPr lang="vi-VN" sz="1600">
                <a:latin typeface="UTM Alter Gothic" panose="02040603050506020204" pitchFamily="18" charset="0"/>
              </a:rPr>
              <a:t>en, xanh nước biển, xanh lục; tránh mang trang phục có màu vàng, nâu đất, trắng, xám, ghi.</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6" name="TextBox 15"/>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7" name="TextBox 16"/>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361459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A4AEA082-A75C-4891-BBE1-EC5FC6045445}"/>
              </a:ext>
            </a:extLst>
          </p:cNvPr>
          <p:cNvSpPr>
            <a:spLocks noGrp="1"/>
          </p:cNvSpPr>
          <p:nvPr>
            <p:ph sz="quarter" idx="4"/>
          </p:nvPr>
        </p:nvSpPr>
        <p:spPr>
          <a:xfrm>
            <a:off x="4334326" y="1981200"/>
            <a:ext cx="3340006" cy="4267200"/>
          </a:xfrm>
        </p:spPr>
        <p:txBody>
          <a:bodyPr>
            <a:noAutofit/>
          </a:bodyPr>
          <a:lstStyle/>
          <a:p>
            <a:pPr algn="just">
              <a:lnSpc>
                <a:spcPct val="110000"/>
              </a:lnSpc>
              <a:spcBef>
                <a:spcPts val="300"/>
              </a:spcBef>
              <a:spcAft>
                <a:spcPts val="300"/>
              </a:spcAft>
              <a:buFont typeface="Wingdings" panose="05000000000000000000" pitchFamily="2" charset="2"/>
              <a:buChar char="Ø"/>
            </a:pPr>
            <a:r>
              <a:rPr lang="vi-VN" sz="1600">
                <a:latin typeface="UTM Alter Gothic" panose="02040603050506020204" pitchFamily="18" charset="0"/>
              </a:rPr>
              <a:t>Hướng </a:t>
            </a:r>
            <a:r>
              <a:rPr lang="en-US" sz="1600">
                <a:latin typeface="UTM Alter Gothic" panose="02040603050506020204" pitchFamily="18" charset="0"/>
              </a:rPr>
              <a:t>Đông Nam, Tây Bắc, Tây Nam và Bắc cần </a:t>
            </a:r>
            <a:r>
              <a:rPr lang="en-US" sz="1600" dirty="0" err="1">
                <a:latin typeface="UTM Alter Gothic" panose="02040603050506020204" pitchFamily="18" charset="0"/>
              </a:rPr>
              <a:t>giữ</a:t>
            </a:r>
            <a:r>
              <a:rPr lang="en-US" sz="1600" dirty="0">
                <a:latin typeface="UTM Alter Gothic" panose="02040603050506020204" pitchFamily="18" charset="0"/>
              </a:rPr>
              <a:t> </a:t>
            </a:r>
            <a:r>
              <a:rPr lang="en-US" sz="1600" dirty="0" err="1">
                <a:latin typeface="UTM Alter Gothic" panose="02040603050506020204" pitchFamily="18" charset="0"/>
              </a:rPr>
              <a:t>gìn</a:t>
            </a:r>
            <a:r>
              <a:rPr lang="en-US" sz="1600" dirty="0">
                <a:latin typeface="UTM Alter Gothic" panose="02040603050506020204" pitchFamily="18" charset="0"/>
              </a:rPr>
              <a:t> </a:t>
            </a:r>
            <a:r>
              <a:rPr lang="en-US" sz="1600" dirty="0" err="1">
                <a:latin typeface="UTM Alter Gothic" panose="02040603050506020204" pitchFamily="18" charset="0"/>
              </a:rPr>
              <a:t>sạch</a:t>
            </a:r>
            <a:r>
              <a:rPr lang="en-US" sz="1600" dirty="0">
                <a:latin typeface="UTM Alter Gothic" panose="02040603050506020204" pitchFamily="18" charset="0"/>
              </a:rPr>
              <a:t> </a:t>
            </a:r>
            <a:r>
              <a:rPr lang="en-US" sz="1600" dirty="0" err="1">
                <a:latin typeface="UTM Alter Gothic" panose="02040603050506020204" pitchFamily="18" charset="0"/>
              </a:rPr>
              <a:t>sẽ</a:t>
            </a:r>
            <a:r>
              <a:rPr lang="en-US" sz="1600" dirty="0">
                <a:latin typeface="UTM Alter Gothic" panose="02040603050506020204" pitchFamily="18" charset="0"/>
              </a:rPr>
              <a:t>, </a:t>
            </a:r>
            <a:r>
              <a:rPr lang="en-US" sz="1600" dirty="0" err="1">
                <a:latin typeface="UTM Alter Gothic" panose="02040603050506020204" pitchFamily="18" charset="0"/>
              </a:rPr>
              <a:t>tránh</a:t>
            </a:r>
            <a:r>
              <a:rPr lang="vi-VN" sz="1600" dirty="0">
                <a:latin typeface="UTM Alter Gothic" panose="02040603050506020204" pitchFamily="18" charset="0"/>
              </a:rPr>
              <a:t> kích hoạt năng lượng xấu của </a:t>
            </a:r>
            <a:r>
              <a:rPr lang="vi-VN" sz="1600">
                <a:latin typeface="UTM Alter Gothic" panose="02040603050506020204" pitchFamily="18" charset="0"/>
              </a:rPr>
              <a:t>sao </a:t>
            </a:r>
            <a:r>
              <a:rPr lang="en-US" sz="1600">
                <a:latin typeface="UTM Alter Gothic" panose="02040603050506020204" pitchFamily="18" charset="0"/>
              </a:rPr>
              <a:t>Ngũ Hoàng, Thất Xích, </a:t>
            </a:r>
            <a:r>
              <a:rPr lang="en-US" sz="1600" dirty="0">
                <a:latin typeface="UTM Alter Gothic" panose="02040603050506020204" pitchFamily="18" charset="0"/>
              </a:rPr>
              <a:t>Tam </a:t>
            </a:r>
            <a:r>
              <a:rPr lang="en-US" sz="1600" dirty="0" err="1">
                <a:latin typeface="UTM Alter Gothic" panose="02040603050506020204" pitchFamily="18" charset="0"/>
              </a:rPr>
              <a:t>Bích</a:t>
            </a:r>
            <a:r>
              <a:rPr lang="vi-VN" sz="1600" dirty="0">
                <a:latin typeface="UTM Alter Gothic" panose="02040603050506020204" pitchFamily="18" charset="0"/>
              </a:rPr>
              <a:t> </a:t>
            </a:r>
            <a:r>
              <a:rPr lang="vi-VN" sz="1600">
                <a:latin typeface="UTM Alter Gothic" panose="02040603050506020204" pitchFamily="18" charset="0"/>
              </a:rPr>
              <a:t>và </a:t>
            </a:r>
            <a:r>
              <a:rPr lang="en-US" sz="1600">
                <a:latin typeface="UTM Alter Gothic" panose="02040603050506020204" pitchFamily="18" charset="0"/>
              </a:rPr>
              <a:t>Nhị Hắc dễ </a:t>
            </a:r>
            <a:r>
              <a:rPr lang="en-US" sz="1600" dirty="0">
                <a:latin typeface="UTM Alter Gothic" panose="02040603050506020204" pitchFamily="18" charset="0"/>
              </a:rPr>
              <a:t>đ</a:t>
            </a:r>
            <a:r>
              <a:rPr lang="vi-VN" sz="1600" dirty="0">
                <a:latin typeface="UTM Alter Gothic" panose="02040603050506020204" pitchFamily="18" charset="0"/>
              </a:rPr>
              <a:t>ư</a:t>
            </a:r>
            <a:r>
              <a:rPr lang="en-US" sz="1600" dirty="0">
                <a:latin typeface="UTM Alter Gothic" panose="02040603050506020204" pitchFamily="18" charset="0"/>
              </a:rPr>
              <a:t>a</a:t>
            </a:r>
            <a:r>
              <a:rPr lang="vi-VN" sz="1600" dirty="0">
                <a:latin typeface="UTM Alter Gothic" panose="02040603050506020204" pitchFamily="18" charset="0"/>
              </a:rPr>
              <a:t> lại năng lượng không tốt.</a:t>
            </a:r>
          </a:p>
          <a:p>
            <a:pPr algn="just">
              <a:lnSpc>
                <a:spcPct val="110000"/>
              </a:lnSpc>
              <a:spcBef>
                <a:spcPts val="300"/>
              </a:spcBef>
              <a:spcAft>
                <a:spcPts val="300"/>
              </a:spcAft>
              <a:buFont typeface="Wingdings" panose="05000000000000000000" pitchFamily="2" charset="2"/>
              <a:buChar char="Ø"/>
            </a:pPr>
            <a:r>
              <a:rPr lang="vi-VN" sz="1600">
                <a:latin typeface="UTM Alter Gothic" panose="02040603050506020204" pitchFamily="18" charset="0"/>
              </a:rPr>
              <a:t>Hướng </a:t>
            </a:r>
            <a:r>
              <a:rPr lang="en-US" sz="1600">
                <a:latin typeface="UTM Alter Gothic" panose="02040603050506020204" pitchFamily="18" charset="0"/>
              </a:rPr>
              <a:t>Nam, Tây, Đông Bắc, Đông và Trung Cung </a:t>
            </a:r>
            <a:r>
              <a:rPr lang="vi-VN" sz="1600" dirty="0">
                <a:latin typeface="UTM Alter Gothic" panose="02040603050506020204" pitchFamily="18" charset="0"/>
              </a:rPr>
              <a:t>trong ngày này rất tốt. Chúng ta hãy ưu tiên sinh hoạt tại</a:t>
            </a:r>
            <a:r>
              <a:rPr lang="en-US" sz="1600" dirty="0">
                <a:latin typeface="UTM Alter Gothic" panose="02040603050506020204" pitchFamily="18" charset="0"/>
              </a:rPr>
              <a:t> </a:t>
            </a:r>
            <a:r>
              <a:rPr lang="en-US" sz="1600" dirty="0" err="1">
                <a:latin typeface="UTM Alter Gothic" panose="02040603050506020204" pitchFamily="18" charset="0"/>
              </a:rPr>
              <a:t>các</a:t>
            </a:r>
            <a:r>
              <a:rPr lang="vi-VN" sz="1600" dirty="0">
                <a:latin typeface="UTM Alter Gothic" panose="02040603050506020204" pitchFamily="18" charset="0"/>
              </a:rPr>
              <a:t> vị trí này</a:t>
            </a:r>
            <a:r>
              <a:rPr lang="en-US" sz="1600" dirty="0">
                <a:latin typeface="UTM Alter Gothic" panose="02040603050506020204" pitchFamily="18" charset="0"/>
              </a:rPr>
              <a:t>; c</a:t>
            </a:r>
            <a:r>
              <a:rPr lang="vi-VN" sz="1600" dirty="0">
                <a:latin typeface="UTM Alter Gothic" panose="02040603050506020204" pitchFamily="18" charset="0"/>
              </a:rPr>
              <a:t>ó thể kích hoạt </a:t>
            </a:r>
            <a:r>
              <a:rPr lang="en-US" sz="1600" dirty="0" err="1">
                <a:latin typeface="UTM Alter Gothic" panose="02040603050506020204" pitchFamily="18" charset="0"/>
              </a:rPr>
              <a:t>Cát</a:t>
            </a:r>
            <a:r>
              <a:rPr lang="en-US" sz="1600" dirty="0">
                <a:latin typeface="UTM Alter Gothic" panose="02040603050506020204" pitchFamily="18" charset="0"/>
              </a:rPr>
              <a:t> </a:t>
            </a:r>
            <a:r>
              <a:rPr lang="en-US" sz="1600" dirty="0" err="1">
                <a:latin typeface="UTM Alter Gothic" panose="02040603050506020204" pitchFamily="18" charset="0"/>
              </a:rPr>
              <a:t>khí</a:t>
            </a:r>
            <a:r>
              <a:rPr lang="en-US" sz="1600" dirty="0">
                <a:latin typeface="UTM Alter Gothic" panose="02040603050506020204" pitchFamily="18" charset="0"/>
              </a:rPr>
              <a:t> </a:t>
            </a:r>
            <a:r>
              <a:rPr lang="vi-VN" sz="1600" dirty="0">
                <a:latin typeface="UTM Alter Gothic" panose="02040603050506020204" pitchFamily="18" charset="0"/>
              </a:rPr>
              <a:t>bằng cách đốt </a:t>
            </a:r>
            <a:r>
              <a:rPr lang="en-US" sz="1600" dirty="0" err="1">
                <a:latin typeface="UTM Alter Gothic" panose="02040603050506020204" pitchFamily="18" charset="0"/>
              </a:rPr>
              <a:t>thêm</a:t>
            </a:r>
            <a:r>
              <a:rPr lang="vi-VN" sz="1600" dirty="0">
                <a:latin typeface="UTM Alter Gothic" panose="02040603050506020204" pitchFamily="18" charset="0"/>
              </a:rPr>
              <a:t> trầm hương, bột xông của Phùng Gia tại khu vực này.</a:t>
            </a:r>
            <a:endParaRPr lang="en-US" sz="1600" dirty="0">
              <a:latin typeface="UTM Alter Gothic" panose="02040603050506020204" pitchFamily="18" charset="0"/>
            </a:endParaRPr>
          </a:p>
          <a:p>
            <a:pPr marL="285750" indent="-285750" algn="just">
              <a:lnSpc>
                <a:spcPct val="110000"/>
              </a:lnSpc>
              <a:spcBef>
                <a:spcPts val="300"/>
              </a:spcBef>
              <a:spcAft>
                <a:spcPts val="300"/>
              </a:spcAft>
              <a:buFont typeface="Wingdings" panose="05000000000000000000" pitchFamily="2" charset="2"/>
              <a:buChar char="Ø"/>
            </a:pPr>
            <a:r>
              <a:rPr lang="vi-VN" sz="1600" dirty="0">
                <a:latin typeface="UTM Alter Gothic" panose="02040603050506020204" pitchFamily="18" charset="0"/>
              </a:rPr>
              <a:t>Hướng xuất hành tốt: </a:t>
            </a:r>
          </a:p>
          <a:p>
            <a:pPr algn="just">
              <a:lnSpc>
                <a:spcPct val="110000"/>
              </a:lnSpc>
              <a:spcBef>
                <a:spcPts val="300"/>
              </a:spcBef>
              <a:spcAft>
                <a:spcPts val="300"/>
              </a:spcAft>
            </a:pPr>
            <a:r>
              <a:rPr lang="vi-VN" sz="1600" dirty="0">
                <a:latin typeface="UTM Alter Gothic" panose="02040603050506020204" pitchFamily="18" charset="0"/>
              </a:rPr>
              <a:t>Hướng Hỷ Thần: </a:t>
            </a:r>
            <a:r>
              <a:rPr lang="vi-VN" sz="1600">
                <a:latin typeface="UTM Alter Gothic" panose="02040603050506020204" pitchFamily="18" charset="0"/>
              </a:rPr>
              <a:t>Hướng </a:t>
            </a:r>
            <a:r>
              <a:rPr lang="en-US" sz="1600">
                <a:latin typeface="UTM Alter Gothic" panose="02040603050506020204" pitchFamily="18" charset="0"/>
              </a:rPr>
              <a:t>Đông </a:t>
            </a:r>
            <a:r>
              <a:rPr lang="en-US" sz="1600" dirty="0" err="1">
                <a:latin typeface="UTM Alter Gothic" panose="02040603050506020204" pitchFamily="18" charset="0"/>
              </a:rPr>
              <a:t>Bắc</a:t>
            </a:r>
            <a:r>
              <a:rPr lang="en-US" sz="1600" dirty="0">
                <a:latin typeface="UTM Alter Gothic" panose="02040603050506020204" pitchFamily="18" charset="0"/>
              </a:rPr>
              <a:t>.</a:t>
            </a:r>
            <a:endParaRPr lang="vi-VN" sz="1600" dirty="0">
              <a:solidFill>
                <a:srgbClr val="00B050"/>
              </a:solidFill>
              <a:latin typeface="UTM Alter Gothic" panose="02040603050506020204" pitchFamily="18" charset="0"/>
            </a:endParaRPr>
          </a:p>
          <a:p>
            <a:pPr algn="just">
              <a:lnSpc>
                <a:spcPct val="110000"/>
              </a:lnSpc>
              <a:spcBef>
                <a:spcPts val="300"/>
              </a:spcBef>
              <a:spcAft>
                <a:spcPts val="300"/>
              </a:spcAft>
            </a:pPr>
            <a:r>
              <a:rPr lang="vi-VN" sz="1600" dirty="0">
                <a:latin typeface="UTM Alter Gothic" panose="02040603050506020204" pitchFamily="18" charset="0"/>
              </a:rPr>
              <a:t>Hướng Tài Thần</a:t>
            </a:r>
            <a:r>
              <a:rPr lang="vi-VN" sz="1600">
                <a:latin typeface="UTM Alter Gothic" panose="02040603050506020204" pitchFamily="18" charset="0"/>
              </a:rPr>
              <a:t>: Hướng</a:t>
            </a:r>
            <a:r>
              <a:rPr lang="en-US" sz="1600">
                <a:latin typeface="UTM Alter Gothic" panose="02040603050506020204" pitchFamily="18" charset="0"/>
              </a:rPr>
              <a:t> Nam</a:t>
            </a:r>
            <a:r>
              <a:rPr lang="vi-VN" sz="1600" dirty="0">
                <a:latin typeface="UTM Alter Gothic" panose="02040603050506020204" pitchFamily="18" charset="0"/>
              </a:rPr>
              <a:t>.</a:t>
            </a:r>
            <a:endParaRPr lang="en-US" sz="1600" dirty="0">
              <a:latin typeface="UTM Alter Gothic" panose="02040603050506020204" pitchFamily="18" charset="0"/>
            </a:endParaRPr>
          </a:p>
        </p:txBody>
      </p:sp>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6553200" y="6492875"/>
            <a:ext cx="2133600" cy="365125"/>
          </a:xfrm>
        </p:spPr>
        <p:txBody>
          <a:bodyPr/>
          <a:lstStyle/>
          <a:p>
            <a:fld id="{DA59AAED-FA98-48EE-8559-0DC8EBCABFA8}" type="slidenum">
              <a:rPr lang="en-US" sz="1600" b="1" smtClean="0">
                <a:solidFill>
                  <a:schemeClr val="bg1"/>
                </a:solidFill>
                <a:latin typeface="UTM Alter Gothic" panose="02040603050506020204" pitchFamily="18" charset="0"/>
              </a:rPr>
              <a:pPr/>
              <a:t>34</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EB25F681-96ED-4714-8355-9EC96343E9B0}"/>
              </a:ext>
            </a:extLst>
          </p:cNvPr>
          <p:cNvSpPr txBox="1"/>
          <p:nvPr/>
        </p:nvSpPr>
        <p:spPr>
          <a:xfrm>
            <a:off x="457196" y="467404"/>
            <a:ext cx="7086604" cy="1311193"/>
          </a:xfrm>
          <a:prstGeom prst="rect">
            <a:avLst/>
          </a:prstGeom>
          <a:noFill/>
        </p:spPr>
        <p:txBody>
          <a:bodyPr wrap="square">
            <a:spAutoFit/>
          </a:bodyPr>
          <a:lstStyle/>
          <a:p>
            <a:pPr algn="just">
              <a:lnSpc>
                <a:spcPct val="150000"/>
              </a:lnSpc>
              <a:spcBef>
                <a:spcPts val="600"/>
              </a:spcBef>
              <a:spcAft>
                <a:spcPts val="600"/>
              </a:spcAft>
            </a:pPr>
            <a:r>
              <a:rPr lang="vi-VN" sz="1600" dirty="0">
                <a:latin typeface="UTM Alter Gothic" panose="02040603050506020204" pitchFamily="18" charset="0"/>
              </a:rPr>
              <a:t>Mùng 2 gia chủ nên dành nhiều thời gian bên cạnh các người </a:t>
            </a:r>
            <a:r>
              <a:rPr lang="vi-VN" sz="1600">
                <a:latin typeface="UTM Alter Gothic" panose="02040603050506020204" pitchFamily="18" charset="0"/>
              </a:rPr>
              <a:t>tuổi</a:t>
            </a:r>
            <a:r>
              <a:rPr lang="en-US" sz="1600">
                <a:latin typeface="UTM Alter Gothic" panose="02040603050506020204" pitchFamily="18" charset="0"/>
              </a:rPr>
              <a:t> Dần, Mão, Mùi để </a:t>
            </a:r>
            <a:r>
              <a:rPr lang="vi-VN" sz="1600" dirty="0">
                <a:latin typeface="UTM Alter Gothic" panose="02040603050506020204" pitchFamily="18" charset="0"/>
              </a:rPr>
              <a:t>được hưởng phúc khí may mắn của</a:t>
            </a:r>
            <a:r>
              <a:rPr lang="en-US" sz="1600" dirty="0">
                <a:latin typeface="UTM Alter Gothic" panose="02040603050506020204" pitchFamily="18" charset="0"/>
              </a:rPr>
              <a:t> </a:t>
            </a:r>
            <a:r>
              <a:rPr lang="en-US" sz="1600" dirty="0" err="1">
                <a:latin typeface="UTM Alter Gothic" panose="02040603050506020204" pitchFamily="18" charset="0"/>
              </a:rPr>
              <a:t>các</a:t>
            </a:r>
            <a:r>
              <a:rPr lang="vi-VN" sz="1600" dirty="0">
                <a:latin typeface="UTM Alter Gothic" panose="02040603050506020204" pitchFamily="18" charset="0"/>
              </a:rPr>
              <a:t> tuổi đó trong ngày này vì </a:t>
            </a:r>
            <a:r>
              <a:rPr lang="en-US" sz="1600" dirty="0">
                <a:latin typeface="UTM Alter Gothic" panose="02040603050506020204" pitchFamily="18" charset="0"/>
              </a:rPr>
              <a:t>3</a:t>
            </a:r>
            <a:r>
              <a:rPr lang="vi-VN" sz="1600" dirty="0">
                <a:latin typeface="UTM Alter Gothic" panose="02040603050506020204" pitchFamily="18" charset="0"/>
              </a:rPr>
              <a:t> tuổi đó là may mắn nhất.</a:t>
            </a:r>
            <a:endParaRPr lang="en-US" sz="1600" dirty="0">
              <a:latin typeface="UTM Alter Gothic" panose="02040603050506020204" pitchFamily="18" charset="0"/>
            </a:endParaRPr>
          </a:p>
          <a:p>
            <a:pPr marL="285750" indent="-285750" algn="just">
              <a:lnSpc>
                <a:spcPct val="15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KÍCH HOẠT VÀ HÓA SÁT</a:t>
            </a:r>
            <a:r>
              <a:rPr lang="en-US" sz="1600" b="1" dirty="0">
                <a:solidFill>
                  <a:srgbClr val="381112"/>
                </a:solidFill>
                <a:latin typeface="UTM Alter Gothic" panose="02040603050506020204" pitchFamily="18" charset="0"/>
              </a:rPr>
              <a:t> </a:t>
            </a:r>
            <a:r>
              <a:rPr lang="vi-VN" sz="1600" b="1" dirty="0">
                <a:solidFill>
                  <a:srgbClr val="381112"/>
                </a:solidFill>
                <a:latin typeface="UTM Alter Gothic" panose="02040603050506020204" pitchFamily="18" charset="0"/>
              </a:rPr>
              <a:t>HƯỚNG NH</a:t>
            </a:r>
            <a:r>
              <a:rPr lang="en-US" sz="1600" b="1" dirty="0">
                <a:solidFill>
                  <a:srgbClr val="381112"/>
                </a:solidFill>
                <a:latin typeface="UTM Alter Gothic" panose="02040603050506020204" pitchFamily="18" charset="0"/>
              </a:rPr>
              <a:t>À:</a:t>
            </a:r>
            <a:endParaRPr lang="vi-VN" sz="1600" dirty="0">
              <a:latin typeface="UTM Alter Gothic" panose="02040603050506020204" pitchFamily="18" charset="0"/>
            </a:endParaRP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pic>
        <p:nvPicPr>
          <p:cNvPr id="9" name="Picture 8">
            <a:extLst>
              <a:ext uri="{FF2B5EF4-FFF2-40B4-BE49-F238E27FC236}">
                <a16:creationId xmlns:a16="http://schemas.microsoft.com/office/drawing/2014/main" id="{B21BB571-9C43-49F0-819C-74A28C7AEF0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0" y="2133600"/>
            <a:ext cx="3474720" cy="3474720"/>
          </a:xfrm>
          <a:prstGeom prst="rect">
            <a:avLst/>
          </a:prstGeom>
        </p:spPr>
      </p:pic>
    </p:spTree>
    <p:extLst>
      <p:ext uri="{BB962C8B-B14F-4D97-AF65-F5344CB8AC3E}">
        <p14:creationId xmlns:p14="http://schemas.microsoft.com/office/powerpoint/2010/main" val="19850385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35</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79B08E8F-E08D-4103-BCC1-E2CDABF5A70E}"/>
              </a:ext>
            </a:extLst>
          </p:cNvPr>
          <p:cNvSpPr txBox="1"/>
          <p:nvPr/>
        </p:nvSpPr>
        <p:spPr>
          <a:xfrm>
            <a:off x="533400" y="838200"/>
            <a:ext cx="6781800" cy="5575885"/>
          </a:xfrm>
          <a:prstGeom prst="rect">
            <a:avLst/>
          </a:prstGeom>
          <a:noFill/>
        </p:spPr>
        <p:txBody>
          <a:bodyPr wrap="square">
            <a:spAutoFit/>
          </a:bodyPr>
          <a:lstStyle/>
          <a:p>
            <a:pPr algn="ctr">
              <a:spcBef>
                <a:spcPts val="1000"/>
              </a:spcBef>
              <a:spcAft>
                <a:spcPts val="1000"/>
              </a:spcAft>
            </a:pPr>
            <a:r>
              <a:rPr lang="vi-VN" sz="1600" b="1" dirty="0">
                <a:latin typeface="UTM Alter Gothic" panose="02040603050506020204" pitchFamily="18" charset="0"/>
              </a:rPr>
              <a:t>Nam mô A Di Đà Phật! (3 lần)</a:t>
            </a:r>
          </a:p>
          <a:p>
            <a:pPr algn="just">
              <a:spcBef>
                <a:spcPts val="400"/>
              </a:spcBef>
              <a:spcAft>
                <a:spcPts val="400"/>
              </a:spcAft>
            </a:pPr>
            <a:r>
              <a:rPr lang="en-US" sz="1600" dirty="0">
                <a:latin typeface="UTM Alter Gothic" panose="02040603050506020204" pitchFamily="18" charset="0"/>
              </a:rPr>
              <a:t>	C</a:t>
            </a:r>
            <a:r>
              <a:rPr lang="vi-VN" sz="1600" dirty="0">
                <a:latin typeface="UTM Alter Gothic" panose="02040603050506020204" pitchFamily="18" charset="0"/>
              </a:rPr>
              <a:t>on kính lạy Chín phương Trời, mười phương Chư Phật, Chư Phật mười phương.</a:t>
            </a: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Đức Đương lai hạ sinh Di Lặc Tôn Phật.</a:t>
            </a: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Phật Trời, Hoàng thiên, Hậu Thổ, chư vị Tôn thần.</a:t>
            </a: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Con kính lạy Tổ tiên, chư vị Hương linh gia tiên nội ngoại họ…..</a:t>
            </a: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Hôm nay là ngày mùng 2 tháng Giêng, nhằm ngày Tết Nguyên Đán đầu Xuân, giải trừ gió Đông lạnh lẽo, hung nghiệt tiêu tan, đón mừng </a:t>
            </a:r>
            <a:r>
              <a:rPr lang="vi-VN" sz="1600">
                <a:latin typeface="UTM Alter Gothic" panose="02040603050506020204" pitchFamily="18" charset="0"/>
              </a:rPr>
              <a:t>Nguyên </a:t>
            </a:r>
            <a:r>
              <a:rPr lang="en-US" sz="1600">
                <a:latin typeface="UTM Alter Gothic" panose="02040603050506020204" pitchFamily="18" charset="0"/>
              </a:rPr>
              <a:t>Đ</a:t>
            </a:r>
            <a:r>
              <a:rPr lang="vi-VN" sz="1600">
                <a:latin typeface="UTM Alter Gothic" panose="02040603050506020204" pitchFamily="18" charset="0"/>
              </a:rPr>
              <a:t>án </a:t>
            </a:r>
            <a:r>
              <a:rPr lang="vi-VN" sz="1600" dirty="0">
                <a:latin typeface="UTM Alter Gothic" panose="02040603050506020204" pitchFamily="18" charset="0"/>
              </a:rPr>
              <a:t>Xuân Thiên, mưa móc thấm nhuần, muôn vật tưng bừng đổi mới, nơi nơi lễ tiết, chốn chốn tường trình.</a:t>
            </a:r>
            <a:endParaRPr lang="en-US" sz="1600" dirty="0">
              <a:latin typeface="UTM Alter Gothic" panose="02040603050506020204" pitchFamily="18" charset="0"/>
            </a:endParaRP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Tín chủ (chúng) con là: ………………………………………….. </a:t>
            </a: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Ngụ tại: ………………………………………….. </a:t>
            </a:r>
          </a:p>
          <a:p>
            <a:pPr algn="just">
              <a:spcBef>
                <a:spcPts val="400"/>
              </a:spcBef>
              <a:spcAft>
                <a:spcPts val="400"/>
              </a:spcAft>
            </a:pPr>
            <a:r>
              <a:rPr lang="en-US" sz="1600" dirty="0">
                <a:latin typeface="UTM Alter Gothic" panose="02040603050506020204" pitchFamily="18" charset="0"/>
              </a:rPr>
              <a:t>	</a:t>
            </a:r>
            <a:r>
              <a:rPr lang="vi-VN" sz="1600" dirty="0">
                <a:latin typeface="UTM Alter Gothic" panose="02040603050506020204" pitchFamily="18" charset="0"/>
              </a:rPr>
              <a:t>Nhân tiết minh niên, sắm sửa hương hoa, cơm canh lễ vật bày ra trước Án, dâng cúng Thiên Địa Tôn Thần. Thiết nghĩ Tôn Thần hào khí sáng lòa, ân đức rộng lớn. Ngôi cao vạn trượng uy nghi, vị chính mười Phương biến hiện. Lòng thành vừa khởi, Tôn đức cảm thông. Cúi xin giáng lâm trước Án, chứng giám lòng thành, thụ hưởng lễ vật. Nguyện cho con cháu mọi người hoan hỷ vinh xương, con cháu cát tường khang kiện. Mong ơn Đương Cảnh Thành Hoàng, đội đức Tôn Thần bản xứ. Hộ trì chúng con, gia Lộc gian, xả quái trừ tai. Đầu năm chí giữa, nửa năm chí cuối, sự nghiệp hanh thông, sở cầu như ý, sở nguyện tòng tâm.</a:t>
            </a:r>
            <a:endParaRPr lang="en-US" sz="1600" dirty="0">
              <a:latin typeface="UTM Alter Gothic" panose="02040603050506020204" pitchFamily="18" charset="0"/>
            </a:endParaRPr>
          </a:p>
          <a:p>
            <a:pPr algn="ctr">
              <a:spcBef>
                <a:spcPts val="800"/>
              </a:spcBef>
              <a:spcAft>
                <a:spcPts val="8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p:txBody>
      </p:sp>
      <p:sp>
        <p:nvSpPr>
          <p:cNvPr id="13" name="TextBox 12">
            <a:extLst>
              <a:ext uri="{FF2B5EF4-FFF2-40B4-BE49-F238E27FC236}">
                <a16:creationId xmlns:a16="http://schemas.microsoft.com/office/drawing/2014/main" id="{BE34E957-16AD-4757-A678-F85B26B23C25}"/>
              </a:ext>
            </a:extLst>
          </p:cNvPr>
          <p:cNvSpPr txBox="1"/>
          <p:nvPr/>
        </p:nvSpPr>
        <p:spPr>
          <a:xfrm>
            <a:off x="1243983" y="381000"/>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MÙNG 2 TẾT</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7" name="TextBox 16"/>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40270669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36</a:t>
            </a:fld>
            <a:endParaRPr lang="en-US" sz="1600" b="1">
              <a:solidFill>
                <a:schemeClr val="bg1"/>
              </a:solidFill>
              <a:latin typeface="UTM Alter Gothic" panose="02040603050506020204" pitchFamily="18" charset="0"/>
            </a:endParaRPr>
          </a:p>
        </p:txBody>
      </p:sp>
      <p:sp>
        <p:nvSpPr>
          <p:cNvPr id="13" name="TextBox 12">
            <a:extLst>
              <a:ext uri="{FF2B5EF4-FFF2-40B4-BE49-F238E27FC236}">
                <a16:creationId xmlns:a16="http://schemas.microsoft.com/office/drawing/2014/main" id="{39A9CE9D-662A-404E-8AD3-211CA7B2AEC7}"/>
              </a:ext>
            </a:extLst>
          </p:cNvPr>
          <p:cNvSpPr txBox="1"/>
          <p:nvPr/>
        </p:nvSpPr>
        <p:spPr>
          <a:xfrm>
            <a:off x="685799" y="914400"/>
            <a:ext cx="6553201" cy="5189113"/>
          </a:xfrm>
          <a:prstGeom prst="rect">
            <a:avLst/>
          </a:prstGeom>
          <a:noFill/>
        </p:spPr>
        <p:txBody>
          <a:bodyPr wrap="square">
            <a:spAutoFit/>
          </a:bodyPr>
          <a:lstStyle/>
          <a:p>
            <a:pPr marL="285750" indent="-285750" algn="just">
              <a:lnSpc>
                <a:spcPct val="130000"/>
              </a:lnSpc>
              <a:spcBef>
                <a:spcPts val="300"/>
              </a:spcBef>
              <a:spcAft>
                <a:spcPts val="300"/>
              </a:spcAft>
              <a:buFont typeface="Wingdings" panose="05000000000000000000" pitchFamily="2" charset="2"/>
              <a:buChar char="v"/>
            </a:pPr>
            <a:r>
              <a:rPr lang="vi-VN" sz="1600" b="1" dirty="0">
                <a:solidFill>
                  <a:srgbClr val="C00000"/>
                </a:solidFill>
                <a:latin typeface="UTM Alter Gothic" panose="02040603050506020204" pitchFamily="18" charset="0"/>
              </a:rPr>
              <a:t>Mùng </a:t>
            </a:r>
            <a:r>
              <a:rPr lang="en-US" sz="1600" b="1" dirty="0">
                <a:solidFill>
                  <a:srgbClr val="C00000"/>
                </a:solidFill>
                <a:latin typeface="UTM Alter Gothic" panose="02040603050506020204" pitchFamily="18" charset="0"/>
              </a:rPr>
              <a:t>Ba</a:t>
            </a:r>
            <a:r>
              <a:rPr lang="vi-VN" sz="1600" b="1" dirty="0">
                <a:solidFill>
                  <a:srgbClr val="C00000"/>
                </a:solidFill>
                <a:latin typeface="UTM Alter Gothic" panose="02040603050506020204" pitchFamily="18" charset="0"/>
              </a:rPr>
              <a:t> là </a:t>
            </a:r>
            <a:r>
              <a:rPr lang="vi-VN" sz="1600" b="1">
                <a:solidFill>
                  <a:srgbClr val="C00000"/>
                </a:solidFill>
                <a:latin typeface="UTM Alter Gothic" panose="02040603050506020204" pitchFamily="18" charset="0"/>
              </a:rPr>
              <a:t>ngày </a:t>
            </a:r>
            <a:r>
              <a:rPr lang="en-US" sz="1600" b="1">
                <a:solidFill>
                  <a:srgbClr val="C00000"/>
                </a:solidFill>
                <a:latin typeface="UTM Alter Gothic" panose="02040603050506020204" pitchFamily="18" charset="0"/>
              </a:rPr>
              <a:t>Canh Tý - Bích Thượng Thổ.</a:t>
            </a:r>
            <a:endParaRPr lang="en-US" sz="1600" b="1" dirty="0">
              <a:solidFill>
                <a:srgbClr val="C00000"/>
              </a:solidFill>
              <a:latin typeface="UTM Alter Gothic" panose="02040603050506020204" pitchFamily="18" charset="0"/>
            </a:endParaRPr>
          </a:p>
          <a:p>
            <a:pPr algn="just">
              <a:lnSpc>
                <a:spcPct val="130000"/>
              </a:lnSpc>
              <a:spcBef>
                <a:spcPts val="300"/>
              </a:spcBef>
              <a:spcAft>
                <a:spcPts val="300"/>
              </a:spcAft>
            </a:pPr>
            <a:r>
              <a:rPr lang="vi-VN" sz="1600" dirty="0">
                <a:latin typeface="UTM Alter Gothic" panose="02040603050506020204" pitchFamily="18" charset="0"/>
              </a:rPr>
              <a:t>	Mùng 3 là ngày cuối cùng của 3 ngày xuân. Đây là ngày chúng ta sẽ kết thúc qu</a:t>
            </a:r>
            <a:r>
              <a:rPr lang="en-US" sz="1600" dirty="0">
                <a:latin typeface="UTM Alter Gothic" panose="02040603050506020204" pitchFamily="18" charset="0"/>
              </a:rPr>
              <a:t>y</a:t>
            </a:r>
            <a:r>
              <a:rPr lang="vi-VN" sz="1600" dirty="0">
                <a:latin typeface="UTM Alter Gothic" panose="02040603050506020204" pitchFamily="18" charset="0"/>
              </a:rPr>
              <a:t> trình mật pháp riêng của 3 ngày xuân.</a:t>
            </a:r>
            <a:r>
              <a:rPr lang="en-US" sz="1600" dirty="0">
                <a:latin typeface="UTM Alter Gothic" panose="02040603050506020204" pitchFamily="18" charset="0"/>
              </a:rPr>
              <a:t> </a:t>
            </a:r>
            <a:r>
              <a:rPr lang="vi-VN" sz="1600" dirty="0">
                <a:latin typeface="UTM Alter Gothic" panose="02040603050506020204" pitchFamily="18" charset="0"/>
              </a:rPr>
              <a:t>Trong ngày này, các </a:t>
            </a:r>
            <a:r>
              <a:rPr lang="en-US" sz="1600" dirty="0" err="1">
                <a:latin typeface="UTM Alter Gothic" panose="02040603050506020204" pitchFamily="18" charset="0"/>
              </a:rPr>
              <a:t>nghi</a:t>
            </a:r>
            <a:r>
              <a:rPr lang="en-US" sz="1600" dirty="0">
                <a:latin typeface="UTM Alter Gothic" panose="02040603050506020204" pitchFamily="18" charset="0"/>
              </a:rPr>
              <a:t> </a:t>
            </a:r>
            <a:r>
              <a:rPr lang="en-US" sz="1600" dirty="0" err="1">
                <a:latin typeface="UTM Alter Gothic" panose="02040603050506020204" pitchFamily="18" charset="0"/>
              </a:rPr>
              <a:t>thức</a:t>
            </a:r>
            <a:r>
              <a:rPr lang="en-US" sz="1600" dirty="0">
                <a:latin typeface="UTM Alter Gothic" panose="02040603050506020204" pitchFamily="18" charset="0"/>
              </a:rPr>
              <a:t> ta </a:t>
            </a:r>
            <a:r>
              <a:rPr lang="en-US" sz="1600" dirty="0" err="1">
                <a:latin typeface="UTM Alter Gothic" panose="02040603050506020204" pitchFamily="18" charset="0"/>
              </a:rPr>
              <a:t>vẫn</a:t>
            </a:r>
            <a:r>
              <a:rPr lang="en-US" sz="1600" dirty="0">
                <a:latin typeface="UTM Alter Gothic" panose="02040603050506020204" pitchFamily="18" charset="0"/>
              </a:rPr>
              <a:t> </a:t>
            </a:r>
            <a:r>
              <a:rPr lang="en-US" sz="1600" dirty="0" err="1">
                <a:latin typeface="UTM Alter Gothic" panose="02040603050506020204" pitchFamily="18" charset="0"/>
              </a:rPr>
              <a:t>duy</a:t>
            </a:r>
            <a:r>
              <a:rPr lang="en-US" sz="1600" dirty="0">
                <a:latin typeface="UTM Alter Gothic" panose="02040603050506020204" pitchFamily="18" charset="0"/>
              </a:rPr>
              <a:t> </a:t>
            </a:r>
            <a:r>
              <a:rPr lang="en-US" sz="1600" dirty="0" err="1">
                <a:latin typeface="UTM Alter Gothic" panose="02040603050506020204" pitchFamily="18" charset="0"/>
              </a:rPr>
              <a:t>trì</a:t>
            </a:r>
            <a:r>
              <a:rPr lang="en-US" sz="1600" dirty="0">
                <a:latin typeface="UTM Alter Gothic" panose="02040603050506020204" pitchFamily="18" charset="0"/>
              </a:rPr>
              <a:t> </a:t>
            </a:r>
            <a:r>
              <a:rPr lang="en-US" sz="1600" dirty="0" err="1">
                <a:latin typeface="UTM Alter Gothic" panose="02040603050506020204" pitchFamily="18" charset="0"/>
              </a:rPr>
              <a:t>và</a:t>
            </a:r>
            <a:r>
              <a:rPr lang="en-US" sz="1600" dirty="0">
                <a:latin typeface="UTM Alter Gothic" panose="02040603050506020204" pitchFamily="18" charset="0"/>
              </a:rPr>
              <a:t> c</a:t>
            </a:r>
            <a:r>
              <a:rPr lang="vi-VN" sz="1600" dirty="0">
                <a:latin typeface="UTM Alter Gothic" panose="02040603050506020204" pitchFamily="18" charset="0"/>
              </a:rPr>
              <a:t>ó thêm qu</a:t>
            </a:r>
            <a:r>
              <a:rPr lang="en-US" sz="1600" dirty="0">
                <a:latin typeface="UTM Alter Gothic" panose="02040603050506020204" pitchFamily="18" charset="0"/>
              </a:rPr>
              <a:t>y</a:t>
            </a:r>
            <a:r>
              <a:rPr lang="vi-VN" sz="1600" dirty="0">
                <a:latin typeface="UTM Alter Gothic" panose="02040603050506020204" pitchFamily="18" charset="0"/>
              </a:rPr>
              <a:t> trình hóa vàng. </a:t>
            </a:r>
            <a:r>
              <a:rPr lang="en-US" sz="1600" dirty="0">
                <a:latin typeface="UTM Alter Gothic" panose="02040603050506020204" pitchFamily="18" charset="0"/>
              </a:rPr>
              <a:t>Chi </a:t>
            </a:r>
            <a:r>
              <a:rPr lang="en-US" sz="1600" dirty="0" err="1">
                <a:latin typeface="UTM Alter Gothic" panose="02040603050506020204" pitchFamily="18" charset="0"/>
              </a:rPr>
              <a:t>tiết</a:t>
            </a:r>
            <a:r>
              <a:rPr lang="en-US" sz="1600" dirty="0">
                <a:latin typeface="UTM Alter Gothic" panose="02040603050506020204" pitchFamily="18" charset="0"/>
              </a:rPr>
              <a:t> </a:t>
            </a:r>
            <a:r>
              <a:rPr lang="en-US" sz="1600" dirty="0" err="1">
                <a:latin typeface="UTM Alter Gothic" panose="02040603050506020204" pitchFamily="18" charset="0"/>
              </a:rPr>
              <a:t>sẽ</a:t>
            </a:r>
            <a:r>
              <a:rPr lang="en-US" sz="1600" dirty="0">
                <a:latin typeface="UTM Alter Gothic" panose="02040603050506020204" pitchFamily="18" charset="0"/>
              </a:rPr>
              <a:t> đ</a:t>
            </a:r>
            <a:r>
              <a:rPr lang="vi-VN" sz="1600" dirty="0">
                <a:latin typeface="UTM Alter Gothic" panose="02040603050506020204" pitchFamily="18" charset="0"/>
              </a:rPr>
              <a:t>ư</a:t>
            </a:r>
            <a:r>
              <a:rPr lang="en-US" sz="1600" dirty="0" err="1">
                <a:latin typeface="UTM Alter Gothic" panose="02040603050506020204" pitchFamily="18" charset="0"/>
              </a:rPr>
              <a:t>ợc</a:t>
            </a:r>
            <a:r>
              <a:rPr lang="en-US" sz="1600" dirty="0">
                <a:latin typeface="UTM Alter Gothic" panose="02040603050506020204" pitchFamily="18" charset="0"/>
              </a:rPr>
              <a:t> </a:t>
            </a:r>
            <a:r>
              <a:rPr lang="en-US" sz="1600" dirty="0" err="1">
                <a:latin typeface="UTM Alter Gothic" panose="02040603050506020204" pitchFamily="18" charset="0"/>
              </a:rPr>
              <a:t>đề</a:t>
            </a:r>
            <a:r>
              <a:rPr lang="en-US" sz="1600" dirty="0">
                <a:latin typeface="UTM Alter Gothic" panose="02040603050506020204" pitchFamily="18" charset="0"/>
              </a:rPr>
              <a:t> </a:t>
            </a:r>
            <a:r>
              <a:rPr lang="en-US" sz="1600" dirty="0" err="1">
                <a:latin typeface="UTM Alter Gothic" panose="02040603050506020204" pitchFamily="18" charset="0"/>
              </a:rPr>
              <a:t>cập</a:t>
            </a:r>
            <a:r>
              <a:rPr lang="en-US" sz="1600" dirty="0">
                <a:latin typeface="UTM Alter Gothic" panose="02040603050506020204" pitchFamily="18" charset="0"/>
              </a:rPr>
              <a:t> </a:t>
            </a:r>
            <a:r>
              <a:rPr lang="en-US" sz="1600" dirty="0" err="1">
                <a:latin typeface="UTM Alter Gothic" panose="02040603050506020204" pitchFamily="18" charset="0"/>
              </a:rPr>
              <a:t>tại</a:t>
            </a:r>
            <a:r>
              <a:rPr lang="en-US" sz="1600" dirty="0">
                <a:latin typeface="UTM Alter Gothic" panose="02040603050506020204" pitchFamily="18" charset="0"/>
              </a:rPr>
              <a:t> </a:t>
            </a:r>
            <a:r>
              <a:rPr lang="vi-VN" sz="1600" dirty="0">
                <a:latin typeface="UTM Alter Gothic" panose="02040603050506020204" pitchFamily="18" charset="0"/>
              </a:rPr>
              <a:t>mục Ngày dâng lễ thần</a:t>
            </a:r>
            <a:r>
              <a:rPr lang="en-US" sz="1600" dirty="0">
                <a:latin typeface="UTM Alter Gothic" panose="02040603050506020204" pitchFamily="18" charset="0"/>
              </a:rPr>
              <a:t>.</a:t>
            </a:r>
            <a:endParaRPr lang="vi-VN" sz="1600" dirty="0">
              <a:latin typeface="UTM Alter Gothic" panose="02040603050506020204" pitchFamily="18" charset="0"/>
            </a:endParaRPr>
          </a:p>
          <a:p>
            <a:pPr marL="285750" indent="-285750">
              <a:lnSpc>
                <a:spcPct val="130000"/>
              </a:lnSpc>
              <a:spcBef>
                <a:spcPts val="300"/>
              </a:spcBef>
              <a:spcAft>
                <a:spcPts val="300"/>
              </a:spcAft>
              <a:buFont typeface="Wingdings" panose="05000000000000000000" pitchFamily="2" charset="2"/>
              <a:buChar char="Ø"/>
            </a:pPr>
            <a:r>
              <a:rPr lang="vi-VN" sz="1600" b="1" dirty="0">
                <a:solidFill>
                  <a:srgbClr val="381112"/>
                </a:solidFill>
                <a:latin typeface="UTM Alter Gothic" panose="02040603050506020204" pitchFamily="18" charset="0"/>
              </a:rPr>
              <a:t>GIỜ LÊN HƯƠNG: </a:t>
            </a:r>
            <a:endParaRPr lang="en-US" sz="1600" dirty="0">
              <a:latin typeface="UTM Alter Gothic" panose="02040603050506020204" pitchFamily="18" charset="0"/>
            </a:endParaRPr>
          </a:p>
          <a:p>
            <a:pPr marL="285750" indent="-285750">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Khung </a:t>
            </a:r>
            <a:r>
              <a:rPr lang="en-US" sz="1600" dirty="0" err="1">
                <a:latin typeface="UTM Alter Gothic" panose="02040603050506020204" pitchFamily="18" charset="0"/>
              </a:rPr>
              <a:t>thời</a:t>
            </a:r>
            <a:r>
              <a:rPr lang="en-US" sz="1600" dirty="0">
                <a:latin typeface="UTM Alter Gothic" panose="02040603050506020204" pitchFamily="18" charset="0"/>
              </a:rPr>
              <a:t> </a:t>
            </a:r>
            <a:r>
              <a:rPr lang="en-US" sz="1600" dirty="0" err="1">
                <a:latin typeface="UTM Alter Gothic" panose="02040603050506020204" pitchFamily="18" charset="0"/>
              </a:rPr>
              <a:t>gian</a:t>
            </a:r>
            <a:r>
              <a:rPr lang="vi-VN" sz="1600" dirty="0">
                <a:latin typeface="UTM Alter Gothic" panose="02040603050506020204" pitchFamily="18" charset="0"/>
              </a:rPr>
              <a:t> đẹp nhất của ngày đó là </a:t>
            </a:r>
            <a:r>
              <a:rPr lang="en-US" sz="1600" dirty="0">
                <a:latin typeface="UTM Alter Gothic" panose="02040603050506020204" pitchFamily="18" charset="0"/>
              </a:rPr>
              <a:t>g</a:t>
            </a:r>
            <a:r>
              <a:rPr lang="vi-VN" sz="1600" dirty="0">
                <a:latin typeface="UTM Alter Gothic" panose="02040603050506020204" pitchFamily="18" charset="0"/>
              </a:rPr>
              <a:t>iờ </a:t>
            </a:r>
            <a:r>
              <a:rPr lang="en-US" sz="1600" dirty="0" err="1">
                <a:latin typeface="UTM Alter Gothic" panose="02040603050506020204" pitchFamily="18" charset="0"/>
              </a:rPr>
              <a:t>Thìn</a:t>
            </a:r>
            <a:r>
              <a:rPr lang="en-US" sz="1600" dirty="0">
                <a:latin typeface="UTM Alter Gothic" panose="02040603050506020204" pitchFamily="18" charset="0"/>
              </a:rPr>
              <a:t> (7</a:t>
            </a:r>
            <a:r>
              <a:rPr lang="vi-VN" sz="1600" dirty="0">
                <a:latin typeface="UTM Alter Gothic" panose="02040603050506020204" pitchFamily="18" charset="0"/>
              </a:rPr>
              <a:t>h</a:t>
            </a:r>
            <a:r>
              <a:rPr lang="en-US" sz="1600" dirty="0">
                <a:latin typeface="UTM Alter Gothic" panose="02040603050506020204" pitchFamily="18" charset="0"/>
              </a:rPr>
              <a:t> – 9</a:t>
            </a:r>
            <a:r>
              <a:rPr lang="vi-VN" sz="1600">
                <a:latin typeface="UTM Alter Gothic" panose="02040603050506020204" pitchFamily="18" charset="0"/>
              </a:rPr>
              <a:t>h</a:t>
            </a:r>
            <a:r>
              <a:rPr lang="en-US" sz="1600">
                <a:latin typeface="UTM Alter Gothic" panose="02040603050506020204" pitchFamily="18" charset="0"/>
              </a:rPr>
              <a:t>) và giờ Thân (15h – 17h).</a:t>
            </a:r>
            <a:endParaRPr lang="vi-VN" sz="1600" dirty="0">
              <a:latin typeface="UTM Alter Gothic" panose="02040603050506020204" pitchFamily="18" charset="0"/>
            </a:endParaRPr>
          </a:p>
          <a:p>
            <a:pPr marL="285750" indent="-285750">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Trong ngày mùng </a:t>
            </a:r>
            <a:r>
              <a:rPr lang="en-US" sz="1600" dirty="0">
                <a:latin typeface="UTM Alter Gothic" panose="02040603050506020204" pitchFamily="18" charset="0"/>
              </a:rPr>
              <a:t>Ba</a:t>
            </a:r>
            <a:r>
              <a:rPr lang="vi-VN" sz="1600" dirty="0">
                <a:latin typeface="UTM Alter Gothic" panose="02040603050506020204" pitchFamily="18" charset="0"/>
              </a:rPr>
              <a:t>, chúng ta </a:t>
            </a:r>
            <a:r>
              <a:rPr lang="en-US" sz="1600" dirty="0" err="1">
                <a:latin typeface="UTM Alter Gothic" panose="02040603050506020204" pitchFamily="18" charset="0"/>
              </a:rPr>
              <a:t>sẽ</a:t>
            </a:r>
            <a:r>
              <a:rPr lang="en-US" sz="1600" dirty="0">
                <a:latin typeface="UTM Alter Gothic" panose="02040603050506020204" pitchFamily="18" charset="0"/>
              </a:rPr>
              <a:t> </a:t>
            </a:r>
            <a:r>
              <a:rPr lang="en-US" sz="1600" dirty="0" err="1">
                <a:latin typeface="UTM Alter Gothic" panose="02040603050506020204" pitchFamily="18" charset="0"/>
              </a:rPr>
              <a:t>thỉnh</a:t>
            </a:r>
            <a:r>
              <a:rPr lang="en-US" sz="1600" dirty="0">
                <a:latin typeface="UTM Alter Gothic" panose="02040603050506020204" pitchFamily="18" charset="0"/>
              </a:rPr>
              <a:t> </a:t>
            </a:r>
            <a:r>
              <a:rPr lang="vi-VN" sz="1600" dirty="0">
                <a:latin typeface="UTM Alter Gothic" panose="02040603050506020204" pitchFamily="18" charset="0"/>
              </a:rPr>
              <a:t>lễ tại tất cả </a:t>
            </a:r>
            <a:r>
              <a:rPr lang="en-US" sz="1600" dirty="0" err="1">
                <a:latin typeface="UTM Alter Gothic" panose="02040603050506020204" pitchFamily="18" charset="0"/>
              </a:rPr>
              <a:t>điểm</a:t>
            </a:r>
            <a:r>
              <a:rPr lang="en-US" sz="1600" dirty="0">
                <a:latin typeface="UTM Alter Gothic" panose="02040603050506020204" pitchFamily="18" charset="0"/>
              </a:rPr>
              <a:t> </a:t>
            </a:r>
            <a:r>
              <a:rPr lang="en-US" sz="1600" dirty="0" err="1">
                <a:latin typeface="UTM Alter Gothic" panose="02040603050506020204" pitchFamily="18" charset="0"/>
              </a:rPr>
              <a:t>thờ</a:t>
            </a:r>
            <a:r>
              <a:rPr lang="en-US" sz="1600" dirty="0">
                <a:latin typeface="UTM Alter Gothic" panose="02040603050506020204" pitchFamily="18" charset="0"/>
              </a:rPr>
              <a:t> </a:t>
            </a:r>
            <a:r>
              <a:rPr lang="en-US" sz="1600" dirty="0" err="1">
                <a:latin typeface="UTM Alter Gothic" panose="02040603050506020204" pitchFamily="18" charset="0"/>
              </a:rPr>
              <a:t>tự</a:t>
            </a:r>
            <a:r>
              <a:rPr lang="en-US" sz="1600" dirty="0">
                <a:latin typeface="UTM Alter Gothic" panose="02040603050506020204" pitchFamily="18" charset="0"/>
              </a:rPr>
              <a:t> - </a:t>
            </a:r>
            <a:r>
              <a:rPr lang="vi-VN" sz="1600" dirty="0">
                <a:latin typeface="UTM Alter Gothic" panose="02040603050506020204" pitchFamily="18" charset="0"/>
              </a:rPr>
              <a:t>cơ sở kinh doanh và nơi thờ tự gia tiên.</a:t>
            </a:r>
            <a:r>
              <a:rPr lang="en-US" sz="1600" dirty="0">
                <a:latin typeface="UTM Alter Gothic" panose="02040603050506020204" pitchFamily="18" charset="0"/>
              </a:rPr>
              <a:t> </a:t>
            </a:r>
            <a:endParaRPr lang="vi-VN" sz="1600" dirty="0">
              <a:latin typeface="UTM Alter Gothic" panose="02040603050506020204" pitchFamily="18" charset="0"/>
            </a:endParaRPr>
          </a:p>
          <a:p>
            <a:pPr marL="285750" indent="-285750">
              <a:lnSpc>
                <a:spcPct val="130000"/>
              </a:lnSpc>
              <a:spcBef>
                <a:spcPts val="300"/>
              </a:spcBef>
              <a:spcAft>
                <a:spcPts val="300"/>
              </a:spcAft>
              <a:buFont typeface="Wingdings" panose="05000000000000000000" pitchFamily="2" charset="2"/>
              <a:buChar char="Ø"/>
            </a:pPr>
            <a:r>
              <a:rPr lang="en-US" sz="1600" b="1" dirty="0">
                <a:solidFill>
                  <a:srgbClr val="381112"/>
                </a:solidFill>
                <a:latin typeface="UTM Alter Gothic" panose="02040603050506020204" pitchFamily="18" charset="0"/>
              </a:rPr>
              <a:t>THỰC PHẨM, TRANG PHỤC </a:t>
            </a:r>
            <a:r>
              <a:rPr lang="vi-VN" sz="1600" b="1" dirty="0">
                <a:solidFill>
                  <a:srgbClr val="381112"/>
                </a:solidFill>
                <a:latin typeface="UTM Alter Gothic" panose="02040603050506020204" pitchFamily="18" charset="0"/>
              </a:rPr>
              <a:t>(BỔ SUNG NGŨ HÀNH):</a:t>
            </a:r>
            <a:endParaRPr lang="vi-VN" sz="1600" dirty="0">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vi-VN" sz="1600">
                <a:latin typeface="UTM Alter Gothic" panose="02040603050506020204" pitchFamily="18" charset="0"/>
              </a:rPr>
              <a:t>Ăn các đồ ăn Hành </a:t>
            </a:r>
            <a:r>
              <a:rPr lang="en-US" sz="1600">
                <a:latin typeface="UTM Alter Gothic" panose="02040603050506020204" pitchFamily="18" charset="0"/>
              </a:rPr>
              <a:t>Thổ: </a:t>
            </a:r>
            <a:r>
              <a:rPr lang="vi-VN" sz="1600">
                <a:latin typeface="UTM Alter Gothic" panose="02040603050506020204" pitchFamily="18" charset="0"/>
              </a:rPr>
              <a:t>Bò, ngô, hành, dưa hấu, táo, nho, đào, cà rốt, bắp cải, khoai, chuối, đậu bắp, củ cải, nấm, bí, dưa chuột, dừa, đu đủ, xoài, mật ong.</a:t>
            </a:r>
            <a:endParaRPr lang="en-US" sz="1600">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en-US" sz="1600">
                <a:latin typeface="UTM Alter Gothic" panose="02040603050506020204" pitchFamily="18" charset="0"/>
              </a:rPr>
              <a:t>Trang phục: Nên diện các trang phục có màu đ</a:t>
            </a:r>
            <a:r>
              <a:rPr lang="vi-VN" sz="1600">
                <a:latin typeface="UTM Alter Gothic" panose="02040603050506020204" pitchFamily="18" charset="0"/>
              </a:rPr>
              <a:t>ỏ, hồng, tím, vàng, nâu đất.</a:t>
            </a:r>
            <a:r>
              <a:rPr lang="en-US" sz="1600">
                <a:latin typeface="UTM Alter Gothic" panose="02040603050506020204" pitchFamily="18" charset="0"/>
              </a:rPr>
              <a:t>, tránh mang trang phục có màu đ</a:t>
            </a:r>
            <a:r>
              <a:rPr lang="vi-VN" sz="1600">
                <a:latin typeface="UTM Alter Gothic" panose="02040603050506020204" pitchFamily="18" charset="0"/>
              </a:rPr>
              <a:t>en, xanh nước biển, xanh lụ</a:t>
            </a:r>
            <a:r>
              <a:rPr lang="en-US" sz="1600">
                <a:latin typeface="UTM Alter Gothic" panose="02040603050506020204" pitchFamily="18" charset="0"/>
              </a:rPr>
              <a:t>c.</a:t>
            </a:r>
            <a:endParaRPr lang="vi-VN" sz="1600">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endParaRPr lang="en-US" sz="1600" dirty="0">
              <a:latin typeface="UTM Alter Gothic" panose="02040603050506020204" pitchFamily="18" charset="0"/>
            </a:endParaRPr>
          </a:p>
        </p:txBody>
      </p:sp>
      <p:sp>
        <p:nvSpPr>
          <p:cNvPr id="15" name="TextBox 14">
            <a:extLst>
              <a:ext uri="{FF2B5EF4-FFF2-40B4-BE49-F238E27FC236}">
                <a16:creationId xmlns:a16="http://schemas.microsoft.com/office/drawing/2014/main" id="{CE8964C0-DEB7-4022-8AAC-3C82B46A1703}"/>
              </a:ext>
            </a:extLst>
          </p:cNvPr>
          <p:cNvSpPr txBox="1"/>
          <p:nvPr/>
        </p:nvSpPr>
        <p:spPr>
          <a:xfrm>
            <a:off x="2286000" y="433508"/>
            <a:ext cx="3048000" cy="415498"/>
          </a:xfrm>
          <a:prstGeom prst="rect">
            <a:avLst/>
          </a:prstGeom>
          <a:noFill/>
        </p:spPr>
        <p:txBody>
          <a:bodyPr wrap="square">
            <a:spAutoFit/>
          </a:bodyPr>
          <a:lstStyle/>
          <a:p>
            <a:pPr algn="ctr" rtl="0">
              <a:spcBef>
                <a:spcPts val="0"/>
              </a:spcBef>
              <a:spcAft>
                <a:spcPts val="0"/>
              </a:spcAft>
            </a:pPr>
            <a:r>
              <a:rPr lang="en-US" sz="2100" b="1" dirty="0">
                <a:solidFill>
                  <a:srgbClr val="C00000"/>
                </a:solidFill>
                <a:latin typeface="UTM Alter Gothic" panose="02040603050506020204" pitchFamily="18" charset="0"/>
              </a:rPr>
              <a:t>NGÀY MÙNG 3 TẾT</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6" name="TextBox 15"/>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7" name="TextBox 16"/>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6496138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6553200" y="6492875"/>
            <a:ext cx="2133600" cy="365125"/>
          </a:xfrm>
        </p:spPr>
        <p:txBody>
          <a:bodyPr/>
          <a:lstStyle/>
          <a:p>
            <a:fld id="{DA59AAED-FA98-48EE-8559-0DC8EBCABFA8}" type="slidenum">
              <a:rPr lang="en-US" sz="1600" b="1" smtClean="0">
                <a:solidFill>
                  <a:schemeClr val="bg1"/>
                </a:solidFill>
                <a:latin typeface="UTM Alter Gothic" panose="02040603050506020204" pitchFamily="18" charset="0"/>
              </a:rPr>
              <a:pPr/>
              <a:t>37</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C783CD2E-F92D-4987-9516-97AD8CDC3C60}"/>
              </a:ext>
            </a:extLst>
          </p:cNvPr>
          <p:cNvSpPr txBox="1"/>
          <p:nvPr/>
        </p:nvSpPr>
        <p:spPr>
          <a:xfrm>
            <a:off x="457200" y="670007"/>
            <a:ext cx="6934200" cy="418641"/>
          </a:xfrm>
          <a:prstGeom prst="rect">
            <a:avLst/>
          </a:prstGeom>
          <a:noFill/>
        </p:spPr>
        <p:txBody>
          <a:bodyPr wrap="square">
            <a:spAutoFit/>
          </a:bodyPr>
          <a:lstStyle/>
          <a:p>
            <a:pPr marL="285750" indent="-285750" algn="just">
              <a:lnSpc>
                <a:spcPct val="15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KÍCH HOẠT VÀ HÓA SÁT</a:t>
            </a:r>
            <a:r>
              <a:rPr lang="en-US" sz="1600" b="1" dirty="0">
                <a:solidFill>
                  <a:srgbClr val="381112"/>
                </a:solidFill>
                <a:latin typeface="UTM Alter Gothic" panose="02040603050506020204" pitchFamily="18" charset="0"/>
              </a:rPr>
              <a:t> H</a:t>
            </a:r>
            <a:r>
              <a:rPr lang="vi-VN" sz="1600" b="1" dirty="0">
                <a:solidFill>
                  <a:srgbClr val="381112"/>
                </a:solidFill>
                <a:latin typeface="UTM Alter Gothic" panose="02040603050506020204" pitchFamily="18" charset="0"/>
              </a:rPr>
              <a:t>Ư</a:t>
            </a:r>
            <a:r>
              <a:rPr lang="en-US" sz="1600" b="1" dirty="0">
                <a:solidFill>
                  <a:srgbClr val="381112"/>
                </a:solidFill>
                <a:latin typeface="UTM Alter Gothic" panose="02040603050506020204" pitchFamily="18" charset="0"/>
              </a:rPr>
              <a:t>ỚNG NHÀ</a:t>
            </a:r>
            <a:r>
              <a:rPr lang="vi-VN" sz="1600" b="1" dirty="0">
                <a:solidFill>
                  <a:srgbClr val="381112"/>
                </a:solidFill>
                <a:latin typeface="UTM Alter Gothic" panose="02040603050506020204" pitchFamily="18" charset="0"/>
              </a:rPr>
              <a:t>:</a:t>
            </a:r>
            <a:endParaRPr lang="en-US" sz="1600" b="1" dirty="0">
              <a:solidFill>
                <a:srgbClr val="381112"/>
              </a:solidFill>
              <a:latin typeface="UTM Alter Gothic" panose="02040603050506020204" pitchFamily="18" charset="0"/>
            </a:endParaRP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
        <p:nvSpPr>
          <p:cNvPr id="18" name="Content Placeholder 6">
            <a:extLst>
              <a:ext uri="{FF2B5EF4-FFF2-40B4-BE49-F238E27FC236}">
                <a16:creationId xmlns:a16="http://schemas.microsoft.com/office/drawing/2014/main" id="{8D34F108-2D79-4F60-8B14-2669967C3A07}"/>
              </a:ext>
            </a:extLst>
          </p:cNvPr>
          <p:cNvSpPr txBox="1">
            <a:spLocks/>
          </p:cNvSpPr>
          <p:nvPr/>
        </p:nvSpPr>
        <p:spPr>
          <a:xfrm>
            <a:off x="4049217" y="1549872"/>
            <a:ext cx="3340006" cy="4267200"/>
          </a:xfrm>
          <a:prstGeom prst="rect">
            <a:avLst/>
          </a:prstGeom>
        </p:spPr>
        <p:txBody>
          <a:bodyPr>
            <a:noAutofit/>
          </a:bodyPr>
          <a:lstStyle>
            <a:lvl1pPr marL="316527" indent="-316527" algn="l" defTabSz="844073" rtl="0" eaLnBrk="1" latinLnBrk="0" hangingPunct="1">
              <a:spcBef>
                <a:spcPct val="20000"/>
              </a:spcBef>
              <a:buFont typeface="Arial" pitchFamily="34" charset="0"/>
              <a:buChar char="•"/>
              <a:defRPr sz="2954" kern="1200">
                <a:solidFill>
                  <a:schemeClr val="tx1"/>
                </a:solidFill>
                <a:latin typeface="+mn-lt"/>
                <a:ea typeface="+mn-ea"/>
                <a:cs typeface="+mn-cs"/>
              </a:defRPr>
            </a:lvl1pPr>
            <a:lvl2pPr marL="685809" indent="-263773" algn="l" defTabSz="844073" rtl="0" eaLnBrk="1" latinLnBrk="0" hangingPunct="1">
              <a:spcBef>
                <a:spcPct val="20000"/>
              </a:spcBef>
              <a:buFont typeface="Arial" pitchFamily="34" charset="0"/>
              <a:buChar char="–"/>
              <a:defRPr sz="2585" kern="1200">
                <a:solidFill>
                  <a:schemeClr val="tx1"/>
                </a:solidFill>
                <a:latin typeface="+mn-lt"/>
                <a:ea typeface="+mn-ea"/>
                <a:cs typeface="+mn-cs"/>
              </a:defRPr>
            </a:lvl2pPr>
            <a:lvl3pPr marL="1055091" indent="-211019" algn="l" defTabSz="844073" rtl="0" eaLnBrk="1" latinLnBrk="0" hangingPunct="1">
              <a:spcBef>
                <a:spcPct val="20000"/>
              </a:spcBef>
              <a:buFont typeface="Arial" pitchFamily="34" charset="0"/>
              <a:buChar char="•"/>
              <a:defRPr sz="2215" kern="1200">
                <a:solidFill>
                  <a:schemeClr val="tx1"/>
                </a:solidFill>
                <a:latin typeface="+mn-lt"/>
                <a:ea typeface="+mn-ea"/>
                <a:cs typeface="+mn-cs"/>
              </a:defRPr>
            </a:lvl3pPr>
            <a:lvl4pPr marL="1477127"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4pPr>
            <a:lvl5pPr marL="1899164"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5pPr>
            <a:lvl6pPr marL="2321200"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6pPr>
            <a:lvl7pPr marL="2743237"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7pPr>
            <a:lvl8pPr marL="3165273"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8pPr>
            <a:lvl9pPr marL="3587310"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9pPr>
          </a:lstStyle>
          <a:p>
            <a:pPr algn="just">
              <a:lnSpc>
                <a:spcPct val="110000"/>
              </a:lnSpc>
              <a:spcBef>
                <a:spcPts val="300"/>
              </a:spcBef>
              <a:spcAft>
                <a:spcPts val="300"/>
              </a:spcAft>
              <a:buFont typeface="Wingdings" panose="05000000000000000000" pitchFamily="2" charset="2"/>
              <a:buChar char="Ø"/>
            </a:pPr>
            <a:r>
              <a:rPr lang="vi-VN" sz="1600">
                <a:latin typeface="UTM Alter Gothic" panose="02040603050506020204" pitchFamily="18" charset="0"/>
              </a:rPr>
              <a:t>Hướng </a:t>
            </a:r>
            <a:r>
              <a:rPr lang="en-US" sz="1600">
                <a:latin typeface="UTM Alter Gothic" panose="02040603050506020204" pitchFamily="18" charset="0"/>
              </a:rPr>
              <a:t>Đông, Trung Cung, Bắc và Nam cần giữ gìn sạch sẽ, tránh</a:t>
            </a:r>
            <a:r>
              <a:rPr lang="vi-VN" sz="1600">
                <a:latin typeface="UTM Alter Gothic" panose="02040603050506020204" pitchFamily="18" charset="0"/>
              </a:rPr>
              <a:t> kích hoạt năng lượng xấu của sao </a:t>
            </a:r>
            <a:r>
              <a:rPr lang="en-US" sz="1600">
                <a:latin typeface="UTM Alter Gothic" panose="02040603050506020204" pitchFamily="18" charset="0"/>
              </a:rPr>
              <a:t>Ngũ Hoàng, Thất Xích, Tam Bích</a:t>
            </a:r>
            <a:r>
              <a:rPr lang="vi-VN" sz="1600">
                <a:latin typeface="UTM Alter Gothic" panose="02040603050506020204" pitchFamily="18" charset="0"/>
              </a:rPr>
              <a:t> và </a:t>
            </a:r>
            <a:r>
              <a:rPr lang="en-US" sz="1600">
                <a:latin typeface="UTM Alter Gothic" panose="02040603050506020204" pitchFamily="18" charset="0"/>
              </a:rPr>
              <a:t>Nhị Hắc dễ đ</a:t>
            </a:r>
            <a:r>
              <a:rPr lang="vi-VN" sz="1600">
                <a:latin typeface="UTM Alter Gothic" panose="02040603050506020204" pitchFamily="18" charset="0"/>
              </a:rPr>
              <a:t>ư</a:t>
            </a:r>
            <a:r>
              <a:rPr lang="en-US" sz="1600">
                <a:latin typeface="UTM Alter Gothic" panose="02040603050506020204" pitchFamily="18" charset="0"/>
              </a:rPr>
              <a:t>a</a:t>
            </a:r>
            <a:r>
              <a:rPr lang="vi-VN" sz="1600">
                <a:latin typeface="UTM Alter Gothic" panose="02040603050506020204" pitchFamily="18" charset="0"/>
              </a:rPr>
              <a:t> lại năng lượng không tốt.</a:t>
            </a:r>
          </a:p>
          <a:p>
            <a:pPr algn="just">
              <a:lnSpc>
                <a:spcPct val="110000"/>
              </a:lnSpc>
              <a:spcBef>
                <a:spcPts val="300"/>
              </a:spcBef>
              <a:spcAft>
                <a:spcPts val="300"/>
              </a:spcAft>
              <a:buFont typeface="Wingdings" panose="05000000000000000000" pitchFamily="2" charset="2"/>
              <a:buChar char="Ø"/>
            </a:pPr>
            <a:r>
              <a:rPr lang="vi-VN" sz="1600">
                <a:latin typeface="UTM Alter Gothic" panose="02040603050506020204" pitchFamily="18" charset="0"/>
              </a:rPr>
              <a:t>Hướng </a:t>
            </a:r>
            <a:r>
              <a:rPr lang="en-US" sz="1600">
                <a:latin typeface="UTM Alter Gothic" panose="02040603050506020204" pitchFamily="18" charset="0"/>
              </a:rPr>
              <a:t>Đông Nam, Tây Nam, Tây, Tây Bắc và Đông Bắc </a:t>
            </a:r>
            <a:r>
              <a:rPr lang="vi-VN" sz="1600">
                <a:latin typeface="UTM Alter Gothic" panose="02040603050506020204" pitchFamily="18" charset="0"/>
              </a:rPr>
              <a:t>trong ngày này rất tốt. Chúng ta hãy ưu tiên sinh hoạt tại</a:t>
            </a:r>
            <a:r>
              <a:rPr lang="en-US" sz="1600">
                <a:latin typeface="UTM Alter Gothic" panose="02040603050506020204" pitchFamily="18" charset="0"/>
              </a:rPr>
              <a:t> các</a:t>
            </a:r>
            <a:r>
              <a:rPr lang="vi-VN" sz="1600">
                <a:latin typeface="UTM Alter Gothic" panose="02040603050506020204" pitchFamily="18" charset="0"/>
              </a:rPr>
              <a:t> vị trí này</a:t>
            </a:r>
            <a:r>
              <a:rPr lang="en-US" sz="1600">
                <a:latin typeface="UTM Alter Gothic" panose="02040603050506020204" pitchFamily="18" charset="0"/>
              </a:rPr>
              <a:t>; c</a:t>
            </a:r>
            <a:r>
              <a:rPr lang="vi-VN" sz="1600">
                <a:latin typeface="UTM Alter Gothic" panose="02040603050506020204" pitchFamily="18" charset="0"/>
              </a:rPr>
              <a:t>ó thể kích hoạt </a:t>
            </a:r>
            <a:r>
              <a:rPr lang="en-US" sz="1600">
                <a:latin typeface="UTM Alter Gothic" panose="02040603050506020204" pitchFamily="18" charset="0"/>
              </a:rPr>
              <a:t>Cát khí </a:t>
            </a:r>
            <a:r>
              <a:rPr lang="vi-VN" sz="1600">
                <a:latin typeface="UTM Alter Gothic" panose="02040603050506020204" pitchFamily="18" charset="0"/>
              </a:rPr>
              <a:t>bằng cách đốt </a:t>
            </a:r>
            <a:r>
              <a:rPr lang="en-US" sz="1600">
                <a:latin typeface="UTM Alter Gothic" panose="02040603050506020204" pitchFamily="18" charset="0"/>
              </a:rPr>
              <a:t>thêm</a:t>
            </a:r>
            <a:r>
              <a:rPr lang="vi-VN" sz="1600">
                <a:latin typeface="UTM Alter Gothic" panose="02040603050506020204" pitchFamily="18" charset="0"/>
              </a:rPr>
              <a:t> trầm hương, bột xông của Phùng Gia tại khu vực này.</a:t>
            </a:r>
            <a:endParaRPr lang="en-US" sz="1600">
              <a:latin typeface="UTM Alter Gothic" panose="02040603050506020204" pitchFamily="18" charset="0"/>
            </a:endParaRPr>
          </a:p>
          <a:p>
            <a:pPr marL="285750" indent="-285750" algn="just">
              <a:lnSpc>
                <a:spcPct val="110000"/>
              </a:lnSpc>
              <a:spcBef>
                <a:spcPts val="300"/>
              </a:spcBef>
              <a:spcAft>
                <a:spcPts val="300"/>
              </a:spcAft>
              <a:buFont typeface="Wingdings" panose="05000000000000000000" pitchFamily="2" charset="2"/>
              <a:buChar char="Ø"/>
            </a:pPr>
            <a:r>
              <a:rPr lang="vi-VN" sz="1600">
                <a:latin typeface="UTM Alter Gothic" panose="02040603050506020204" pitchFamily="18" charset="0"/>
              </a:rPr>
              <a:t>Hướng xuất hành tốt: </a:t>
            </a:r>
          </a:p>
          <a:p>
            <a:pPr algn="just">
              <a:lnSpc>
                <a:spcPct val="110000"/>
              </a:lnSpc>
              <a:spcBef>
                <a:spcPts val="300"/>
              </a:spcBef>
              <a:spcAft>
                <a:spcPts val="300"/>
              </a:spcAft>
            </a:pPr>
            <a:r>
              <a:rPr lang="vi-VN" sz="1600">
                <a:latin typeface="UTM Alter Gothic" panose="02040603050506020204" pitchFamily="18" charset="0"/>
              </a:rPr>
              <a:t>Hướng Hỷ Thần: Hướng </a:t>
            </a:r>
            <a:r>
              <a:rPr lang="en-US" sz="1600">
                <a:latin typeface="UTM Alter Gothic" panose="02040603050506020204" pitchFamily="18" charset="0"/>
              </a:rPr>
              <a:t>Tây Bắc</a:t>
            </a:r>
            <a:endParaRPr lang="vi-VN" sz="1600">
              <a:solidFill>
                <a:srgbClr val="00B050"/>
              </a:solidFill>
              <a:latin typeface="UTM Alter Gothic" panose="02040603050506020204" pitchFamily="18" charset="0"/>
            </a:endParaRPr>
          </a:p>
          <a:p>
            <a:pPr algn="just">
              <a:lnSpc>
                <a:spcPct val="110000"/>
              </a:lnSpc>
              <a:spcBef>
                <a:spcPts val="300"/>
              </a:spcBef>
              <a:spcAft>
                <a:spcPts val="300"/>
              </a:spcAft>
            </a:pPr>
            <a:r>
              <a:rPr lang="vi-VN" sz="1600">
                <a:latin typeface="UTM Alter Gothic" panose="02040603050506020204" pitchFamily="18" charset="0"/>
              </a:rPr>
              <a:t>Hướng Tài Thần: Hướng</a:t>
            </a:r>
            <a:r>
              <a:rPr lang="en-US" sz="1600">
                <a:latin typeface="UTM Alter Gothic" panose="02040603050506020204" pitchFamily="18" charset="0"/>
              </a:rPr>
              <a:t> Tây Nam</a:t>
            </a:r>
            <a:endParaRPr lang="en-US" sz="1600" dirty="0">
              <a:latin typeface="UTM Alter Gothic" panose="02040603050506020204" pitchFamily="18" charset="0"/>
            </a:endParaRPr>
          </a:p>
        </p:txBody>
      </p:sp>
      <p:pic>
        <p:nvPicPr>
          <p:cNvPr id="9" name="Picture 8">
            <a:extLst>
              <a:ext uri="{FF2B5EF4-FFF2-40B4-BE49-F238E27FC236}">
                <a16:creationId xmlns:a16="http://schemas.microsoft.com/office/drawing/2014/main" id="{39701B6D-0C88-43FF-8D51-1007B7C7932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6151" y="1691640"/>
            <a:ext cx="3474720" cy="3474720"/>
          </a:xfrm>
          <a:prstGeom prst="rect">
            <a:avLst/>
          </a:prstGeom>
        </p:spPr>
      </p:pic>
    </p:spTree>
    <p:extLst>
      <p:ext uri="{BB962C8B-B14F-4D97-AF65-F5344CB8AC3E}">
        <p14:creationId xmlns:p14="http://schemas.microsoft.com/office/powerpoint/2010/main" val="40715046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38</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0D2D3791-63F8-42A8-A6C6-6E43719887E9}"/>
              </a:ext>
            </a:extLst>
          </p:cNvPr>
          <p:cNvSpPr txBox="1"/>
          <p:nvPr/>
        </p:nvSpPr>
        <p:spPr>
          <a:xfrm>
            <a:off x="533400" y="920015"/>
            <a:ext cx="6824027" cy="5564665"/>
          </a:xfrm>
          <a:prstGeom prst="rect">
            <a:avLst/>
          </a:prstGeom>
          <a:noFill/>
        </p:spPr>
        <p:txBody>
          <a:bodyPr wrap="square">
            <a:spAutoFit/>
          </a:bodyPr>
          <a:lstStyle/>
          <a:p>
            <a:pPr algn="ctr">
              <a:lnSpc>
                <a:spcPct val="120000"/>
              </a:lnSpc>
              <a:spcBef>
                <a:spcPts val="300"/>
              </a:spcBef>
              <a:spcAft>
                <a:spcPts val="300"/>
              </a:spcAft>
            </a:pPr>
            <a:r>
              <a:rPr lang="vi-VN" sz="1600" b="1" dirty="0">
                <a:latin typeface="UTM Alter Gothic" panose="02040603050506020204" pitchFamily="18" charset="0"/>
              </a:rPr>
              <a:t>Nam mô A</a:t>
            </a:r>
            <a:r>
              <a:rPr lang="en-US" sz="1600" b="1" dirty="0">
                <a:latin typeface="UTM Alter Gothic" panose="02040603050506020204" pitchFamily="18" charset="0"/>
              </a:rPr>
              <a:t> D</a:t>
            </a:r>
            <a:r>
              <a:rPr lang="vi-VN" sz="1600" b="1" dirty="0">
                <a:latin typeface="UTM Alter Gothic" panose="02040603050506020204" pitchFamily="18" charset="0"/>
              </a:rPr>
              <a:t>i</a:t>
            </a:r>
            <a:r>
              <a:rPr lang="en-US" sz="1600" b="1" dirty="0">
                <a:latin typeface="UTM Alter Gothic" panose="02040603050506020204" pitchFamily="18" charset="0"/>
              </a:rPr>
              <a:t> Đ</a:t>
            </a:r>
            <a:r>
              <a:rPr lang="vi-VN" sz="1600" b="1" dirty="0">
                <a:latin typeface="UTM Alter Gothic" panose="02040603050506020204" pitchFamily="18" charset="0"/>
              </a:rPr>
              <a:t>à Phật (3 lần)</a:t>
            </a:r>
            <a:endParaRPr lang="vi-VN" sz="1600" dirty="0">
              <a:latin typeface="UTM Alter Gothic" panose="02040603050506020204" pitchFamily="18" charset="0"/>
            </a:endParaRP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Con kính lạy chín phương trời, mười phương chư Phật, chư Phật </a:t>
            </a:r>
            <a:r>
              <a:rPr lang="vi-VN" sz="1600">
                <a:latin typeface="UTM Alter Gothic" panose="02040603050506020204" pitchFamily="18" charset="0"/>
              </a:rPr>
              <a:t>mười </a:t>
            </a:r>
            <a:r>
              <a:rPr lang="en-US" sz="1600">
                <a:latin typeface="UTM Alter Gothic" panose="02040603050506020204" pitchFamily="18" charset="0"/>
              </a:rPr>
              <a:t>phương</a:t>
            </a:r>
            <a:endParaRPr lang="vi-VN" sz="1600" dirty="0">
              <a:latin typeface="UTM Alter Gothic" panose="02040603050506020204" pitchFamily="18" charset="0"/>
            </a:endParaRP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Con kính lạy Hoàng Thiên, Hậu Thổ, Long Mạch, Táo Quân, chư vị tôn thần</a:t>
            </a: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Con kính lạy Hoàng thiên Hậu thổ. Chư vị Tôn thần Con kính lạy Ngài Đương niên </a:t>
            </a:r>
            <a:r>
              <a:rPr lang="vi-VN" sz="1600">
                <a:latin typeface="UTM Alter Gothic" panose="02040603050506020204" pitchFamily="18" charset="0"/>
              </a:rPr>
              <a:t>hành Ngô Vương </a:t>
            </a:r>
            <a:r>
              <a:rPr lang="en-US" sz="1600">
                <a:latin typeface="UTM Alter Gothic" panose="02040603050506020204" pitchFamily="18" charset="0"/>
              </a:rPr>
              <a:t>H</a:t>
            </a:r>
            <a:r>
              <a:rPr lang="vi-VN" sz="1600">
                <a:latin typeface="UTM Alter Gothic" panose="02040603050506020204" pitchFamily="18" charset="0"/>
              </a:rPr>
              <a:t>ành </a:t>
            </a:r>
            <a:r>
              <a:rPr lang="en-US" sz="1600">
                <a:latin typeface="UTM Alter Gothic" panose="02040603050506020204" pitchFamily="18" charset="0"/>
              </a:rPr>
              <a:t>K</a:t>
            </a:r>
            <a:r>
              <a:rPr lang="vi-VN" sz="1600">
                <a:latin typeface="UTM Alter Gothic" panose="02040603050506020204" pitchFamily="18" charset="0"/>
              </a:rPr>
              <a:t>hiển, Thiên </a:t>
            </a:r>
            <a:r>
              <a:rPr lang="en-US" sz="1600">
                <a:latin typeface="UTM Alter Gothic" panose="02040603050506020204" pitchFamily="18" charset="0"/>
              </a:rPr>
              <a:t>H</a:t>
            </a:r>
            <a:r>
              <a:rPr lang="vi-VN" sz="1600">
                <a:latin typeface="UTM Alter Gothic" panose="02040603050506020204" pitchFamily="18" charset="0"/>
              </a:rPr>
              <a:t>ao </a:t>
            </a:r>
            <a:r>
              <a:rPr lang="en-US" sz="1600">
                <a:latin typeface="UTM Alter Gothic" panose="02040603050506020204" pitchFamily="18" charset="0"/>
              </a:rPr>
              <a:t>H</a:t>
            </a:r>
            <a:r>
              <a:rPr lang="vi-VN" sz="1600">
                <a:latin typeface="UTM Alter Gothic" panose="02040603050506020204" pitchFamily="18" charset="0"/>
              </a:rPr>
              <a:t>ành </a:t>
            </a:r>
            <a:r>
              <a:rPr lang="en-US" sz="1600">
                <a:latin typeface="UTM Alter Gothic" panose="02040603050506020204" pitchFamily="18" charset="0"/>
              </a:rPr>
              <a:t>B</a:t>
            </a:r>
            <a:r>
              <a:rPr lang="vi-VN" sz="1600">
                <a:latin typeface="UTM Alter Gothic" panose="02040603050506020204" pitchFamily="18" charset="0"/>
              </a:rPr>
              <a:t>inh </a:t>
            </a:r>
            <a:r>
              <a:rPr lang="en-US" sz="1600">
                <a:latin typeface="UTM Alter Gothic" panose="02040603050506020204" pitchFamily="18" charset="0"/>
              </a:rPr>
              <a:t>C</a:t>
            </a:r>
            <a:r>
              <a:rPr lang="vi-VN" sz="1600">
                <a:latin typeface="UTM Alter Gothic" panose="02040603050506020204" pitchFamily="18" charset="0"/>
              </a:rPr>
              <a:t>hi </a:t>
            </a:r>
            <a:r>
              <a:rPr lang="en-US" sz="1600">
                <a:latin typeface="UTM Alter Gothic" panose="02040603050506020204" pitchFamily="18" charset="0"/>
              </a:rPr>
              <a:t>T</a:t>
            </a:r>
            <a:r>
              <a:rPr lang="vi-VN" sz="1600">
                <a:latin typeface="UTM Alter Gothic" panose="02040603050506020204" pitchFamily="18" charset="0"/>
              </a:rPr>
              <a:t>hần, Hứa </a:t>
            </a:r>
            <a:r>
              <a:rPr lang="en-US" sz="1600">
                <a:latin typeface="UTM Alter Gothic" panose="02040603050506020204" pitchFamily="18" charset="0"/>
              </a:rPr>
              <a:t>T</a:t>
            </a:r>
            <a:r>
              <a:rPr lang="vi-VN" sz="1600">
                <a:latin typeface="UTM Alter Gothic" panose="02040603050506020204" pitchFamily="18" charset="0"/>
              </a:rPr>
              <a:t>ào, </a:t>
            </a:r>
            <a:r>
              <a:rPr lang="vi-VN" sz="1600" dirty="0">
                <a:latin typeface="UTM Alter Gothic" panose="02040603050506020204" pitchFamily="18" charset="0"/>
              </a:rPr>
              <a:t>ngài </a:t>
            </a:r>
            <a:r>
              <a:rPr lang="vi-VN" sz="1600">
                <a:latin typeface="UTM Alter Gothic" panose="02040603050506020204" pitchFamily="18" charset="0"/>
              </a:rPr>
              <a:t>Bản </a:t>
            </a:r>
            <a:r>
              <a:rPr lang="en-US" sz="1600">
                <a:latin typeface="UTM Alter Gothic" panose="02040603050506020204" pitchFamily="18" charset="0"/>
              </a:rPr>
              <a:t>C</a:t>
            </a:r>
            <a:r>
              <a:rPr lang="vi-VN" sz="1600">
                <a:latin typeface="UTM Alter Gothic" panose="02040603050506020204" pitchFamily="18" charset="0"/>
              </a:rPr>
              <a:t>ảnh </a:t>
            </a:r>
            <a:r>
              <a:rPr lang="vi-VN" sz="1600" dirty="0">
                <a:latin typeface="UTM Alter Gothic" panose="02040603050506020204" pitchFamily="18" charset="0"/>
              </a:rPr>
              <a:t>Thành Hoàng, các ngài </a:t>
            </a:r>
            <a:r>
              <a:rPr lang="vi-VN" sz="1600">
                <a:latin typeface="UTM Alter Gothic" panose="02040603050506020204" pitchFamily="18" charset="0"/>
              </a:rPr>
              <a:t>Thổ </a:t>
            </a:r>
            <a:r>
              <a:rPr lang="en-US" sz="1600">
                <a:latin typeface="UTM Alter Gothic" panose="02040603050506020204" pitchFamily="18" charset="0"/>
              </a:rPr>
              <a:t>Đ</a:t>
            </a:r>
            <a:r>
              <a:rPr lang="vi-VN" sz="1600">
                <a:latin typeface="UTM Alter Gothic" panose="02040603050506020204" pitchFamily="18" charset="0"/>
              </a:rPr>
              <a:t>ịa</a:t>
            </a:r>
            <a:r>
              <a:rPr lang="vi-VN" sz="1600" dirty="0">
                <a:latin typeface="UTM Alter Gothic" panose="02040603050506020204" pitchFamily="18" charset="0"/>
              </a:rPr>
              <a:t>, </a:t>
            </a:r>
            <a:r>
              <a:rPr lang="vi-VN" sz="1600">
                <a:latin typeface="UTM Alter Gothic" panose="02040603050506020204" pitchFamily="18" charset="0"/>
              </a:rPr>
              <a:t>Táo </a:t>
            </a:r>
            <a:r>
              <a:rPr lang="en-US" sz="1600">
                <a:latin typeface="UTM Alter Gothic" panose="02040603050506020204" pitchFamily="18" charset="0"/>
              </a:rPr>
              <a:t>Q</a:t>
            </a:r>
            <a:r>
              <a:rPr lang="vi-VN" sz="1600">
                <a:latin typeface="UTM Alter Gothic" panose="02040603050506020204" pitchFamily="18" charset="0"/>
              </a:rPr>
              <a:t>uân</a:t>
            </a:r>
            <a:r>
              <a:rPr lang="vi-VN" sz="1600" dirty="0">
                <a:latin typeface="UTM Alter Gothic" panose="02040603050506020204" pitchFamily="18" charset="0"/>
              </a:rPr>
              <a:t>, </a:t>
            </a:r>
            <a:r>
              <a:rPr lang="vi-VN" sz="1600">
                <a:latin typeface="UTM Alter Gothic" panose="02040603050506020204" pitchFamily="18" charset="0"/>
              </a:rPr>
              <a:t>Long </a:t>
            </a:r>
            <a:r>
              <a:rPr lang="en-US" sz="1600">
                <a:latin typeface="UTM Alter Gothic" panose="02040603050506020204" pitchFamily="18" charset="0"/>
              </a:rPr>
              <a:t>M</a:t>
            </a:r>
            <a:r>
              <a:rPr lang="vi-VN" sz="1600">
                <a:latin typeface="UTM Alter Gothic" panose="02040603050506020204" pitchFamily="18" charset="0"/>
              </a:rPr>
              <a:t>ạch </a:t>
            </a:r>
            <a:r>
              <a:rPr lang="vi-VN" sz="1600" dirty="0">
                <a:latin typeface="UTM Alter Gothic" panose="02040603050506020204" pitchFamily="18" charset="0"/>
              </a:rPr>
              <a:t>Tôn thần.</a:t>
            </a: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Con kính lạy các cụ Tổ khảo, Tổ tỷ, nội ngoại tiền linh.</a:t>
            </a: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Hôm nay là ngày mùng 3 </a:t>
            </a:r>
            <a:r>
              <a:rPr lang="vi-VN" sz="1600">
                <a:latin typeface="UTM Alter Gothic" panose="02040603050506020204" pitchFamily="18" charset="0"/>
              </a:rPr>
              <a:t>tháng </a:t>
            </a:r>
            <a:r>
              <a:rPr lang="en-US" sz="1600">
                <a:latin typeface="UTM Alter Gothic" panose="02040603050506020204" pitchFamily="18" charset="0"/>
              </a:rPr>
              <a:t>G</a:t>
            </a:r>
            <a:r>
              <a:rPr lang="vi-VN" sz="1600">
                <a:latin typeface="UTM Alter Gothic" panose="02040603050506020204" pitchFamily="18" charset="0"/>
              </a:rPr>
              <a:t>iêng năm</a:t>
            </a:r>
            <a:r>
              <a:rPr lang="en-US" sz="1600">
                <a:latin typeface="UTM Alter Gothic" panose="02040603050506020204" pitchFamily="18" charset="0"/>
              </a:rPr>
              <a:t> Ất Tỵ</a:t>
            </a:r>
            <a:r>
              <a:rPr lang="vi-VN" sz="1600">
                <a:latin typeface="UTM Alter Gothic" panose="02040603050506020204" pitchFamily="18" charset="0"/>
              </a:rPr>
              <a:t>. </a:t>
            </a:r>
            <a:endParaRPr lang="vi-VN" sz="1600" dirty="0">
              <a:latin typeface="UTM Alter Gothic" panose="02040603050506020204" pitchFamily="18" charset="0"/>
            </a:endParaRP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Chúng con là:..........tuổi……….. Hiện cư ngụ tại.......... Thành tâm sửa biện hương hoa phẩm vật, phù tửu lễ nghi, cung bày trước án. </a:t>
            </a: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Kính cẩn thưa trình: </a:t>
            </a:r>
            <a:r>
              <a:rPr lang="vi-VN" sz="1600">
                <a:latin typeface="UTM Alter Gothic" panose="02040603050506020204" pitchFamily="18" charset="0"/>
              </a:rPr>
              <a:t>tiệc xuân </a:t>
            </a:r>
            <a:r>
              <a:rPr lang="vi-VN" sz="1600" dirty="0">
                <a:latin typeface="UTM Alter Gothic" panose="02040603050506020204" pitchFamily="18" charset="0"/>
              </a:rPr>
              <a:t>đã mãn, </a:t>
            </a:r>
            <a:r>
              <a:rPr lang="vi-VN" sz="1600">
                <a:latin typeface="UTM Alter Gothic" panose="02040603050506020204" pitchFamily="18" charset="0"/>
              </a:rPr>
              <a:t>Nguyên </a:t>
            </a:r>
            <a:r>
              <a:rPr lang="en-US" sz="1600">
                <a:latin typeface="UTM Alter Gothic" panose="02040603050506020204" pitchFamily="18" charset="0"/>
              </a:rPr>
              <a:t>Đ</a:t>
            </a:r>
            <a:r>
              <a:rPr lang="vi-VN" sz="1600">
                <a:latin typeface="UTM Alter Gothic" panose="02040603050506020204" pitchFamily="18" charset="0"/>
              </a:rPr>
              <a:t>án </a:t>
            </a:r>
            <a:r>
              <a:rPr lang="vi-VN" sz="1600" dirty="0">
                <a:latin typeface="UTM Alter Gothic" panose="02040603050506020204" pitchFamily="18" charset="0"/>
              </a:rPr>
              <a:t>đã qua, nay xin thiêu hóa kim ngân, lễ tạ Tôn thần, rước tiễn âm linh trở về âm cảnh.</a:t>
            </a: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Kinh xin lưu phúc, lưu ân, phù hộ độ trì dương cơ âm trạch, mọi chỗ tốt lành, con cháu được bách sự như ý, vạn sự bình an, tài lộc song toàn, gia đạo hưng vượng. </a:t>
            </a: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Lòng thành kính cẩn, lễ bạc tiến dâng, lượng cả xét soi, cúi xin chứng giám.</a:t>
            </a:r>
          </a:p>
          <a:p>
            <a:pPr algn="ctr">
              <a:lnSpc>
                <a:spcPct val="120000"/>
              </a:lnSpc>
              <a:spcBef>
                <a:spcPts val="300"/>
              </a:spcBef>
              <a:spcAft>
                <a:spcPts val="3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p:txBody>
      </p:sp>
      <p:sp>
        <p:nvSpPr>
          <p:cNvPr id="13" name="TextBox 12">
            <a:extLst>
              <a:ext uri="{FF2B5EF4-FFF2-40B4-BE49-F238E27FC236}">
                <a16:creationId xmlns:a16="http://schemas.microsoft.com/office/drawing/2014/main" id="{0ED1470E-1656-44BC-9F29-D47DB1A49692}"/>
              </a:ext>
            </a:extLst>
          </p:cNvPr>
          <p:cNvSpPr txBox="1"/>
          <p:nvPr/>
        </p:nvSpPr>
        <p:spPr>
          <a:xfrm>
            <a:off x="1320183" y="444840"/>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MÙNG 3 TẾT</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29844195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1828800" y="500347"/>
            <a:ext cx="4402726" cy="400110"/>
          </a:xfrm>
          <a:prstGeom prst="rect">
            <a:avLst/>
          </a:prstGeom>
          <a:noFill/>
        </p:spPr>
        <p:txBody>
          <a:bodyPr wrap="square" rtlCol="0">
            <a:spAutoFit/>
          </a:bodyPr>
          <a:lstStyle/>
          <a:p>
            <a:r>
              <a:rPr lang="en-US" sz="2000" b="1" dirty="0">
                <a:solidFill>
                  <a:srgbClr val="C00000"/>
                </a:solidFill>
                <a:latin typeface="UTM Alter Gothic" panose="02040603050506020204" pitchFamily="18" charset="0"/>
              </a:rPr>
              <a:t>NHỮNG NGÀY QUAN TRỌNG </a:t>
            </a:r>
            <a:r>
              <a:rPr lang="en-US" sz="2000" b="1">
                <a:solidFill>
                  <a:srgbClr val="C00000"/>
                </a:solidFill>
                <a:latin typeface="UTM Alter Gothic" panose="02040603050506020204" pitchFamily="18" charset="0"/>
              </a:rPr>
              <a:t>XUÂN ẤT TỴ 2025</a:t>
            </a:r>
            <a:endParaRPr lang="en-US" sz="2000" b="1" dirty="0">
              <a:solidFill>
                <a:srgbClr val="C00000"/>
              </a:solidFill>
              <a:latin typeface="UTM Alter Gothic" panose="02040603050506020204" pitchFamily="18" charset="0"/>
            </a:endParaRPr>
          </a:p>
        </p:txBody>
      </p:sp>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r>
              <a:rPr lang="en-US" sz="1600" b="1">
                <a:solidFill>
                  <a:schemeClr val="bg1"/>
                </a:solidFill>
                <a:latin typeface="UTM Alter Gothic" panose="02040603050506020204" pitchFamily="18" charset="0"/>
              </a:rPr>
              <a:t>0</a:t>
            </a:r>
            <a:fld id="{DA59AAED-FA98-48EE-8559-0DC8EBCABFA8}" type="slidenum">
              <a:rPr lang="en-US" sz="1600" b="1" smtClean="0">
                <a:solidFill>
                  <a:schemeClr val="bg1"/>
                </a:solidFill>
                <a:latin typeface="UTM Alter Gothic" panose="02040603050506020204" pitchFamily="18" charset="0"/>
              </a:rPr>
              <a:pPr/>
              <a:t>3</a:t>
            </a:fld>
            <a:endParaRPr lang="en-US" sz="1600" b="1">
              <a:solidFill>
                <a:schemeClr val="bg1"/>
              </a:solidFill>
              <a:latin typeface="UTM Alter Gothic" panose="02040603050506020204" pitchFamily="18" charset="0"/>
            </a:endParaRPr>
          </a:p>
        </p:txBody>
      </p:sp>
      <p:graphicFrame>
        <p:nvGraphicFramePr>
          <p:cNvPr id="5" name="Table 5">
            <a:extLst>
              <a:ext uri="{FF2B5EF4-FFF2-40B4-BE49-F238E27FC236}">
                <a16:creationId xmlns:a16="http://schemas.microsoft.com/office/drawing/2014/main" id="{CAE2FB69-FEDC-46F8-8DA8-81885110B677}"/>
              </a:ext>
            </a:extLst>
          </p:cNvPr>
          <p:cNvGraphicFramePr>
            <a:graphicFrameLocks noGrp="1"/>
          </p:cNvGraphicFramePr>
          <p:nvPr>
            <p:extLst>
              <p:ext uri="{D42A27DB-BD31-4B8C-83A1-F6EECF244321}">
                <p14:modId xmlns:p14="http://schemas.microsoft.com/office/powerpoint/2010/main" val="456135606"/>
              </p:ext>
            </p:extLst>
          </p:nvPr>
        </p:nvGraphicFramePr>
        <p:xfrm>
          <a:off x="762000" y="1219200"/>
          <a:ext cx="6400800" cy="4726256"/>
        </p:xfrm>
        <a:graphic>
          <a:graphicData uri="http://schemas.openxmlformats.org/drawingml/2006/table">
            <a:tbl>
              <a:tblPr firstRow="1" bandRow="1">
                <a:tableStyleId>{21E4AEA4-8DFA-4A89-87EB-49C32662AFE0}</a:tableStyleId>
              </a:tblPr>
              <a:tblGrid>
                <a:gridCol w="3769360">
                  <a:extLst>
                    <a:ext uri="{9D8B030D-6E8A-4147-A177-3AD203B41FA5}">
                      <a16:colId xmlns:a16="http://schemas.microsoft.com/office/drawing/2014/main" val="4083453622"/>
                    </a:ext>
                  </a:extLst>
                </a:gridCol>
                <a:gridCol w="2631440">
                  <a:extLst>
                    <a:ext uri="{9D8B030D-6E8A-4147-A177-3AD203B41FA5}">
                      <a16:colId xmlns:a16="http://schemas.microsoft.com/office/drawing/2014/main" val="336002960"/>
                    </a:ext>
                  </a:extLst>
                </a:gridCol>
              </a:tblGrid>
              <a:tr h="457200">
                <a:tc>
                  <a:txBody>
                    <a:bodyPr/>
                    <a:lstStyle/>
                    <a:p>
                      <a:pPr algn="ctr"/>
                      <a:r>
                        <a:rPr lang="en-US">
                          <a:latin typeface="UTM Alter Gothic" panose="02040603050506020204" pitchFamily="18" charset="0"/>
                        </a:rPr>
                        <a:t>TÊN NGÀY/LỄ</a:t>
                      </a:r>
                    </a:p>
                  </a:txBody>
                  <a:tcPr anchor="ctr">
                    <a:solidFill>
                      <a:srgbClr val="C00000"/>
                    </a:solidFill>
                  </a:tcPr>
                </a:tc>
                <a:tc>
                  <a:txBody>
                    <a:bodyPr/>
                    <a:lstStyle/>
                    <a:p>
                      <a:pPr algn="ctr"/>
                      <a:r>
                        <a:rPr lang="en-US">
                          <a:latin typeface="UTM Alter Gothic" panose="02040603050506020204" pitchFamily="18" charset="0"/>
                        </a:rPr>
                        <a:t> NGÀY DƯƠNG</a:t>
                      </a:r>
                    </a:p>
                  </a:txBody>
                  <a:tcPr anchor="ctr">
                    <a:solidFill>
                      <a:srgbClr val="C00000"/>
                    </a:solidFill>
                  </a:tcPr>
                </a:tc>
                <a:extLst>
                  <a:ext uri="{0D108BD9-81ED-4DB2-BD59-A6C34878D82A}">
                    <a16:rowId xmlns:a16="http://schemas.microsoft.com/office/drawing/2014/main" val="2477853539"/>
                  </a:ext>
                </a:extLst>
              </a:tr>
              <a:tr h="388096">
                <a:tc>
                  <a:txBody>
                    <a:bodyPr/>
                    <a:lstStyle/>
                    <a:p>
                      <a:pPr algn="just"/>
                      <a:r>
                        <a:rPr lang="en-US" dirty="0" err="1">
                          <a:solidFill>
                            <a:srgbClr val="381112"/>
                          </a:solidFill>
                          <a:latin typeface="UTM Alter Gothic" panose="02040603050506020204" pitchFamily="18" charset="0"/>
                        </a:rPr>
                        <a:t>Ngày</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giờ</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dọn</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dẹp</a:t>
                      </a:r>
                      <a:r>
                        <a:rPr lang="en-US" dirty="0">
                          <a:solidFill>
                            <a:srgbClr val="381112"/>
                          </a:solidFill>
                          <a:latin typeface="UTM Alter Gothic" panose="02040603050506020204" pitchFamily="18" charset="0"/>
                        </a:rPr>
                        <a:t> ban </a:t>
                      </a:r>
                      <a:r>
                        <a:rPr lang="en-US" dirty="0" err="1">
                          <a:solidFill>
                            <a:srgbClr val="381112"/>
                          </a:solidFill>
                          <a:latin typeface="UTM Alter Gothic" panose="02040603050506020204" pitchFamily="18" charset="0"/>
                        </a:rPr>
                        <a:t>thờ</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thần</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linh</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gia</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tiên</a:t>
                      </a:r>
                      <a:r>
                        <a:rPr lang="en-US" dirty="0">
                          <a:solidFill>
                            <a:srgbClr val="381112"/>
                          </a:solidFill>
                          <a:latin typeface="UTM Alter Gothic" panose="02040603050506020204" pitchFamily="18" charset="0"/>
                        </a:rPr>
                        <a:t>:</a:t>
                      </a:r>
                    </a:p>
                  </a:txBody>
                  <a:tcPr/>
                </a:tc>
                <a:tc>
                  <a:txBody>
                    <a:bodyPr/>
                    <a:lstStyle/>
                    <a:p>
                      <a:pPr algn="just"/>
                      <a:r>
                        <a:rPr lang="en-US">
                          <a:solidFill>
                            <a:srgbClr val="381112"/>
                          </a:solidFill>
                          <a:latin typeface="UTM Alter Gothic" panose="02040603050506020204" pitchFamily="18" charset="0"/>
                        </a:rPr>
                        <a:t>22/01, 24/01, 28/01</a:t>
                      </a:r>
                      <a:endParaRPr lang="en-US" dirty="0">
                        <a:solidFill>
                          <a:srgbClr val="381112"/>
                        </a:solidFill>
                        <a:latin typeface="UTM Alter Gothic" panose="02040603050506020204" pitchFamily="18" charset="0"/>
                      </a:endParaRPr>
                    </a:p>
                  </a:txBody>
                  <a:tcPr/>
                </a:tc>
                <a:extLst>
                  <a:ext uri="{0D108BD9-81ED-4DB2-BD59-A6C34878D82A}">
                    <a16:rowId xmlns:a16="http://schemas.microsoft.com/office/drawing/2014/main" val="1124726765"/>
                  </a:ext>
                </a:extLst>
              </a:tr>
              <a:tr h="388096">
                <a:tc>
                  <a:txBody>
                    <a:bodyPr/>
                    <a:lstStyle/>
                    <a:p>
                      <a:pPr algn="just"/>
                      <a:r>
                        <a:rPr lang="en-US" dirty="0" err="1">
                          <a:solidFill>
                            <a:srgbClr val="381112"/>
                          </a:solidFill>
                          <a:latin typeface="UTM Alter Gothic" panose="02040603050506020204" pitchFamily="18" charset="0"/>
                        </a:rPr>
                        <a:t>Lễ</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tạ</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Thần</a:t>
                      </a:r>
                      <a:r>
                        <a:rPr lang="en-US" dirty="0">
                          <a:solidFill>
                            <a:srgbClr val="381112"/>
                          </a:solidFill>
                          <a:latin typeface="UTM Alter Gothic" panose="02040603050506020204" pitchFamily="18" charset="0"/>
                        </a:rPr>
                        <a:t> / </a:t>
                      </a:r>
                      <a:r>
                        <a:rPr lang="en-US" dirty="0" err="1">
                          <a:solidFill>
                            <a:srgbClr val="381112"/>
                          </a:solidFill>
                          <a:latin typeface="UTM Alter Gothic" panose="02040603050506020204" pitchFamily="18" charset="0"/>
                        </a:rPr>
                        <a:t>dọn</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dẹp</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công</a:t>
                      </a:r>
                      <a:r>
                        <a:rPr lang="en-US" dirty="0">
                          <a:solidFill>
                            <a:srgbClr val="381112"/>
                          </a:solidFill>
                          <a:latin typeface="UTM Alter Gothic" panose="02040603050506020204" pitchFamily="18" charset="0"/>
                        </a:rPr>
                        <a:t> ty:</a:t>
                      </a:r>
                    </a:p>
                  </a:txBody>
                  <a:tcPr/>
                </a:tc>
                <a:tc>
                  <a:txBody>
                    <a:bodyPr/>
                    <a:lstStyle/>
                    <a:p>
                      <a:pPr algn="just"/>
                      <a:r>
                        <a:rPr lang="en-US">
                          <a:solidFill>
                            <a:srgbClr val="381112"/>
                          </a:solidFill>
                          <a:latin typeface="UTM Alter Gothic" panose="02040603050506020204" pitchFamily="18" charset="0"/>
                        </a:rPr>
                        <a:t>24/01, 28/01</a:t>
                      </a:r>
                      <a:endParaRPr lang="en-US" dirty="0">
                        <a:solidFill>
                          <a:srgbClr val="381112"/>
                        </a:solidFill>
                        <a:latin typeface="UTM Alter Gothic" panose="02040603050506020204" pitchFamily="18" charset="0"/>
                      </a:endParaRPr>
                    </a:p>
                  </a:txBody>
                  <a:tcPr/>
                </a:tc>
                <a:extLst>
                  <a:ext uri="{0D108BD9-81ED-4DB2-BD59-A6C34878D82A}">
                    <a16:rowId xmlns:a16="http://schemas.microsoft.com/office/drawing/2014/main" val="2499009015"/>
                  </a:ext>
                </a:extLst>
              </a:tr>
              <a:tr h="388096">
                <a:tc>
                  <a:txBody>
                    <a:bodyPr/>
                    <a:lstStyle/>
                    <a:p>
                      <a:pPr algn="just"/>
                      <a:r>
                        <a:rPr lang="en-US" dirty="0" err="1">
                          <a:solidFill>
                            <a:srgbClr val="381112"/>
                          </a:solidFill>
                          <a:latin typeface="UTM Alter Gothic" panose="02040603050506020204" pitchFamily="18" charset="0"/>
                        </a:rPr>
                        <a:t>Ngày</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ông</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Công</a:t>
                      </a:r>
                      <a:r>
                        <a:rPr lang="en-US" dirty="0">
                          <a:solidFill>
                            <a:srgbClr val="381112"/>
                          </a:solidFill>
                          <a:latin typeface="UTM Alter Gothic" panose="02040603050506020204" pitchFamily="18" charset="0"/>
                        </a:rPr>
                        <a:t> - </a:t>
                      </a:r>
                      <a:r>
                        <a:rPr lang="en-US" dirty="0" err="1">
                          <a:solidFill>
                            <a:srgbClr val="381112"/>
                          </a:solidFill>
                          <a:latin typeface="UTM Alter Gothic" panose="02040603050506020204" pitchFamily="18" charset="0"/>
                        </a:rPr>
                        <a:t>ông</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Táo</a:t>
                      </a:r>
                      <a:r>
                        <a:rPr lang="en-US" dirty="0">
                          <a:solidFill>
                            <a:srgbClr val="381112"/>
                          </a:solidFill>
                          <a:latin typeface="UTM Alter Gothic" panose="02040603050506020204" pitchFamily="18" charset="0"/>
                        </a:rPr>
                        <a:t>:</a:t>
                      </a:r>
                    </a:p>
                  </a:txBody>
                  <a:tcPr/>
                </a:tc>
                <a:tc>
                  <a:txBody>
                    <a:bodyPr/>
                    <a:lstStyle/>
                    <a:p>
                      <a:pPr algn="just"/>
                      <a:r>
                        <a:rPr lang="en-US">
                          <a:solidFill>
                            <a:srgbClr val="381112"/>
                          </a:solidFill>
                          <a:latin typeface="UTM Alter Gothic" panose="02040603050506020204" pitchFamily="18" charset="0"/>
                        </a:rPr>
                        <a:t>22/01</a:t>
                      </a:r>
                      <a:endParaRPr lang="en-US" dirty="0">
                        <a:solidFill>
                          <a:srgbClr val="381112"/>
                        </a:solidFill>
                        <a:latin typeface="UTM Alter Gothic" panose="02040603050506020204" pitchFamily="18" charset="0"/>
                      </a:endParaRPr>
                    </a:p>
                  </a:txBody>
                  <a:tcPr/>
                </a:tc>
                <a:extLst>
                  <a:ext uri="{0D108BD9-81ED-4DB2-BD59-A6C34878D82A}">
                    <a16:rowId xmlns:a16="http://schemas.microsoft.com/office/drawing/2014/main" val="3023804020"/>
                  </a:ext>
                </a:extLst>
              </a:tr>
              <a:tr h="388096">
                <a:tc>
                  <a:txBody>
                    <a:bodyPr/>
                    <a:lstStyle/>
                    <a:p>
                      <a:pPr algn="just"/>
                      <a:r>
                        <a:rPr lang="en-US" dirty="0" err="1">
                          <a:solidFill>
                            <a:srgbClr val="381112"/>
                          </a:solidFill>
                          <a:latin typeface="UTM Alter Gothic" panose="02040603050506020204" pitchFamily="18" charset="0"/>
                        </a:rPr>
                        <a:t>Ngày</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tạ</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mộ</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cuối</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năm</a:t>
                      </a:r>
                      <a:r>
                        <a:rPr lang="en-US" dirty="0">
                          <a:solidFill>
                            <a:srgbClr val="381112"/>
                          </a:solidFill>
                          <a:latin typeface="UTM Alter Gothic" panose="02040603050506020204" pitchFamily="18" charset="0"/>
                        </a:rPr>
                        <a:t>:</a:t>
                      </a:r>
                    </a:p>
                  </a:txBody>
                  <a:tcPr/>
                </a:tc>
                <a:tc>
                  <a:txBody>
                    <a:bodyPr/>
                    <a:lstStyle/>
                    <a:p>
                      <a:pPr marL="0" marR="0" lvl="0" indent="0" algn="just" defTabSz="844073" rtl="0" eaLnBrk="1" fontAlgn="auto" latinLnBrk="0" hangingPunct="1">
                        <a:lnSpc>
                          <a:spcPct val="100000"/>
                        </a:lnSpc>
                        <a:spcBef>
                          <a:spcPts val="0"/>
                        </a:spcBef>
                        <a:spcAft>
                          <a:spcPts val="0"/>
                        </a:spcAft>
                        <a:buClrTx/>
                        <a:buSzTx/>
                        <a:buFontTx/>
                        <a:buNone/>
                        <a:tabLst/>
                        <a:defRPr/>
                      </a:pPr>
                      <a:r>
                        <a:rPr lang="en-US">
                          <a:solidFill>
                            <a:srgbClr val="381112"/>
                          </a:solidFill>
                          <a:latin typeface="UTM Alter Gothic" panose="02040603050506020204" pitchFamily="18" charset="0"/>
                        </a:rPr>
                        <a:t>24/01, 28/01</a:t>
                      </a:r>
                    </a:p>
                  </a:txBody>
                  <a:tcPr/>
                </a:tc>
                <a:extLst>
                  <a:ext uri="{0D108BD9-81ED-4DB2-BD59-A6C34878D82A}">
                    <a16:rowId xmlns:a16="http://schemas.microsoft.com/office/drawing/2014/main" val="2050576991"/>
                  </a:ext>
                </a:extLst>
              </a:tr>
              <a:tr h="388096">
                <a:tc>
                  <a:txBody>
                    <a:bodyPr/>
                    <a:lstStyle/>
                    <a:p>
                      <a:pPr algn="just"/>
                      <a:r>
                        <a:rPr lang="en-US" dirty="0" err="1">
                          <a:solidFill>
                            <a:srgbClr val="381112"/>
                          </a:solidFill>
                          <a:latin typeface="UTM Alter Gothic" panose="02040603050506020204" pitchFamily="18" charset="0"/>
                        </a:rPr>
                        <a:t>Ngày</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cầu</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phúc</a:t>
                      </a:r>
                      <a:r>
                        <a:rPr lang="en-US" dirty="0">
                          <a:solidFill>
                            <a:srgbClr val="381112"/>
                          </a:solidFill>
                          <a:latin typeface="UTM Alter Gothic" panose="02040603050506020204" pitchFamily="18" charset="0"/>
                        </a:rPr>
                        <a:t>:</a:t>
                      </a:r>
                    </a:p>
                  </a:txBody>
                  <a:tcPr/>
                </a:tc>
                <a:tc>
                  <a:txBody>
                    <a:bodyPr/>
                    <a:lstStyle/>
                    <a:p>
                      <a:pPr algn="just"/>
                      <a:r>
                        <a:rPr lang="en-US">
                          <a:solidFill>
                            <a:srgbClr val="381112"/>
                          </a:solidFill>
                          <a:latin typeface="UTM Alter Gothic" panose="02040603050506020204" pitchFamily="18" charset="0"/>
                        </a:rPr>
                        <a:t>30/01, 06/02, 12/02</a:t>
                      </a:r>
                      <a:endParaRPr lang="en-US" dirty="0">
                        <a:solidFill>
                          <a:srgbClr val="381112"/>
                        </a:solidFill>
                        <a:latin typeface="UTM Alter Gothic" panose="02040603050506020204" pitchFamily="18" charset="0"/>
                      </a:endParaRPr>
                    </a:p>
                  </a:txBody>
                  <a:tcPr/>
                </a:tc>
                <a:extLst>
                  <a:ext uri="{0D108BD9-81ED-4DB2-BD59-A6C34878D82A}">
                    <a16:rowId xmlns:a16="http://schemas.microsoft.com/office/drawing/2014/main" val="2688902061"/>
                  </a:ext>
                </a:extLst>
              </a:tr>
              <a:tr h="388096">
                <a:tc>
                  <a:txBody>
                    <a:bodyPr/>
                    <a:lstStyle/>
                    <a:p>
                      <a:pPr algn="just"/>
                      <a:r>
                        <a:rPr lang="en-US" dirty="0" err="1">
                          <a:solidFill>
                            <a:srgbClr val="381112"/>
                          </a:solidFill>
                          <a:latin typeface="UTM Alter Gothic" panose="02040603050506020204" pitchFamily="18" charset="0"/>
                        </a:rPr>
                        <a:t>Ngày</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mở</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hàng</a:t>
                      </a:r>
                      <a:r>
                        <a:rPr lang="en-US" dirty="0">
                          <a:solidFill>
                            <a:srgbClr val="381112"/>
                          </a:solidFill>
                          <a:latin typeface="UTM Alter Gothic" panose="02040603050506020204" pitchFamily="18" charset="0"/>
                        </a:rPr>
                        <a:t> / </a:t>
                      </a:r>
                      <a:r>
                        <a:rPr lang="en-US" dirty="0" err="1">
                          <a:solidFill>
                            <a:srgbClr val="381112"/>
                          </a:solidFill>
                          <a:latin typeface="UTM Alter Gothic" panose="02040603050506020204" pitchFamily="18" charset="0"/>
                        </a:rPr>
                        <a:t>ngày</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nhập</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hàng</a:t>
                      </a:r>
                      <a:r>
                        <a:rPr lang="en-US" dirty="0">
                          <a:solidFill>
                            <a:srgbClr val="381112"/>
                          </a:solidFill>
                          <a:latin typeface="UTM Alter Gothic" panose="02040603050506020204" pitchFamily="18" charset="0"/>
                        </a:rPr>
                        <a:t>:</a:t>
                      </a:r>
                    </a:p>
                  </a:txBody>
                  <a:tcPr/>
                </a:tc>
                <a:tc>
                  <a:txBody>
                    <a:bodyPr/>
                    <a:lstStyle/>
                    <a:p>
                      <a:pPr algn="just"/>
                      <a:r>
                        <a:rPr lang="en-US">
                          <a:solidFill>
                            <a:srgbClr val="381112"/>
                          </a:solidFill>
                          <a:latin typeface="UTM Alter Gothic" panose="02040603050506020204" pitchFamily="18" charset="0"/>
                        </a:rPr>
                        <a:t>30/01, 06/02</a:t>
                      </a:r>
                      <a:endParaRPr lang="en-US" dirty="0">
                        <a:solidFill>
                          <a:schemeClr val="tx1"/>
                        </a:solidFill>
                        <a:latin typeface="UTM Alter Gothic" panose="02040603050506020204" pitchFamily="18" charset="0"/>
                      </a:endParaRPr>
                    </a:p>
                  </a:txBody>
                  <a:tcPr/>
                </a:tc>
                <a:extLst>
                  <a:ext uri="{0D108BD9-81ED-4DB2-BD59-A6C34878D82A}">
                    <a16:rowId xmlns:a16="http://schemas.microsoft.com/office/drawing/2014/main" val="3417682701"/>
                  </a:ext>
                </a:extLst>
              </a:tr>
              <a:tr h="388096">
                <a:tc>
                  <a:txBody>
                    <a:bodyPr/>
                    <a:lstStyle/>
                    <a:p>
                      <a:pPr algn="just"/>
                      <a:r>
                        <a:rPr lang="en-US" dirty="0" err="1">
                          <a:solidFill>
                            <a:srgbClr val="381112"/>
                          </a:solidFill>
                          <a:latin typeface="UTM Alter Gothic" panose="02040603050506020204" pitchFamily="18" charset="0"/>
                        </a:rPr>
                        <a:t>Ngày</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cầu</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tài</a:t>
                      </a:r>
                      <a:r>
                        <a:rPr lang="en-US" dirty="0">
                          <a:solidFill>
                            <a:srgbClr val="381112"/>
                          </a:solidFill>
                          <a:latin typeface="UTM Alter Gothic" panose="02040603050506020204" pitchFamily="18" charset="0"/>
                        </a:rPr>
                        <a:t> / </a:t>
                      </a:r>
                      <a:r>
                        <a:rPr lang="en-US" dirty="0" err="1">
                          <a:solidFill>
                            <a:srgbClr val="381112"/>
                          </a:solidFill>
                          <a:latin typeface="UTM Alter Gothic" panose="02040603050506020204" pitchFamily="18" charset="0"/>
                        </a:rPr>
                        <a:t>ngày</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vía</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Thần</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Tài</a:t>
                      </a:r>
                      <a:r>
                        <a:rPr lang="en-US" dirty="0">
                          <a:solidFill>
                            <a:srgbClr val="381112"/>
                          </a:solidFill>
                          <a:latin typeface="UTM Alter Gothic" panose="02040603050506020204" pitchFamily="18" charset="0"/>
                        </a:rPr>
                        <a:t>:</a:t>
                      </a:r>
                    </a:p>
                  </a:txBody>
                  <a:tcPr/>
                </a:tc>
                <a:tc>
                  <a:txBody>
                    <a:bodyPr/>
                    <a:lstStyle/>
                    <a:p>
                      <a:pPr algn="just"/>
                      <a:r>
                        <a:rPr lang="en-US">
                          <a:solidFill>
                            <a:srgbClr val="381112"/>
                          </a:solidFill>
                          <a:latin typeface="UTM Alter Gothic" panose="02040603050506020204" pitchFamily="18" charset="0"/>
                        </a:rPr>
                        <a:t>07/02</a:t>
                      </a:r>
                      <a:endParaRPr lang="en-US" dirty="0">
                        <a:solidFill>
                          <a:srgbClr val="381112"/>
                        </a:solidFill>
                        <a:latin typeface="UTM Alter Gothic" panose="02040603050506020204" pitchFamily="18" charset="0"/>
                      </a:endParaRPr>
                    </a:p>
                  </a:txBody>
                  <a:tcPr/>
                </a:tc>
                <a:extLst>
                  <a:ext uri="{0D108BD9-81ED-4DB2-BD59-A6C34878D82A}">
                    <a16:rowId xmlns:a16="http://schemas.microsoft.com/office/drawing/2014/main" val="2033909112"/>
                  </a:ext>
                </a:extLst>
              </a:tr>
              <a:tr h="388096">
                <a:tc>
                  <a:txBody>
                    <a:bodyPr/>
                    <a:lstStyle/>
                    <a:p>
                      <a:pPr algn="just"/>
                      <a:r>
                        <a:rPr lang="en-US" dirty="0" err="1">
                          <a:solidFill>
                            <a:srgbClr val="381112"/>
                          </a:solidFill>
                          <a:latin typeface="UTM Alter Gothic" panose="02040603050506020204" pitchFamily="18" charset="0"/>
                        </a:rPr>
                        <a:t>Lễ</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cúng</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Giao</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Thừa</a:t>
                      </a:r>
                      <a:r>
                        <a:rPr lang="en-US" dirty="0">
                          <a:solidFill>
                            <a:srgbClr val="381112"/>
                          </a:solidFill>
                          <a:latin typeface="UTM Alter Gothic" panose="02040603050506020204" pitchFamily="18" charset="0"/>
                        </a:rPr>
                        <a:t>:</a:t>
                      </a:r>
                    </a:p>
                  </a:txBody>
                  <a:tcPr/>
                </a:tc>
                <a:tc>
                  <a:txBody>
                    <a:bodyPr/>
                    <a:lstStyle/>
                    <a:p>
                      <a:pPr algn="just"/>
                      <a:r>
                        <a:rPr lang="en-US">
                          <a:solidFill>
                            <a:srgbClr val="381112"/>
                          </a:solidFill>
                          <a:latin typeface="UTM Alter Gothic" panose="02040603050506020204" pitchFamily="18" charset="0"/>
                        </a:rPr>
                        <a:t>00:00 ngày 29/01</a:t>
                      </a:r>
                      <a:endParaRPr lang="en-US" dirty="0">
                        <a:solidFill>
                          <a:srgbClr val="381112"/>
                        </a:solidFill>
                        <a:latin typeface="UTM Alter Gothic" panose="02040603050506020204" pitchFamily="18" charset="0"/>
                      </a:endParaRPr>
                    </a:p>
                  </a:txBody>
                  <a:tcPr/>
                </a:tc>
                <a:extLst>
                  <a:ext uri="{0D108BD9-81ED-4DB2-BD59-A6C34878D82A}">
                    <a16:rowId xmlns:a16="http://schemas.microsoft.com/office/drawing/2014/main" val="2845028104"/>
                  </a:ext>
                </a:extLst>
              </a:tr>
              <a:tr h="388096">
                <a:tc>
                  <a:txBody>
                    <a:bodyPr/>
                    <a:lstStyle/>
                    <a:p>
                      <a:pPr algn="just"/>
                      <a:r>
                        <a:rPr lang="en-US" dirty="0" err="1">
                          <a:solidFill>
                            <a:srgbClr val="381112"/>
                          </a:solidFill>
                          <a:latin typeface="UTM Alter Gothic" panose="02040603050506020204" pitchFamily="18" charset="0"/>
                        </a:rPr>
                        <a:t>Ngày</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Mùng</a:t>
                      </a:r>
                      <a:r>
                        <a:rPr lang="en-US" dirty="0">
                          <a:solidFill>
                            <a:srgbClr val="381112"/>
                          </a:solidFill>
                          <a:latin typeface="UTM Alter Gothic" panose="02040603050506020204" pitchFamily="18" charset="0"/>
                        </a:rPr>
                        <a:t> 1, </a:t>
                      </a:r>
                      <a:r>
                        <a:rPr lang="en-US" dirty="0" err="1">
                          <a:solidFill>
                            <a:srgbClr val="381112"/>
                          </a:solidFill>
                          <a:latin typeface="UTM Alter Gothic" panose="02040603050506020204" pitchFamily="18" charset="0"/>
                        </a:rPr>
                        <a:t>Mùng</a:t>
                      </a:r>
                      <a:r>
                        <a:rPr lang="en-US" dirty="0">
                          <a:solidFill>
                            <a:srgbClr val="381112"/>
                          </a:solidFill>
                          <a:latin typeface="UTM Alter Gothic" panose="02040603050506020204" pitchFamily="18" charset="0"/>
                        </a:rPr>
                        <a:t> 2, </a:t>
                      </a:r>
                      <a:r>
                        <a:rPr lang="en-US" dirty="0" err="1">
                          <a:solidFill>
                            <a:srgbClr val="381112"/>
                          </a:solidFill>
                          <a:latin typeface="UTM Alter Gothic" panose="02040603050506020204" pitchFamily="18" charset="0"/>
                        </a:rPr>
                        <a:t>Mùng</a:t>
                      </a:r>
                      <a:r>
                        <a:rPr lang="en-US" dirty="0">
                          <a:solidFill>
                            <a:srgbClr val="381112"/>
                          </a:solidFill>
                          <a:latin typeface="UTM Alter Gothic" panose="02040603050506020204" pitchFamily="18" charset="0"/>
                        </a:rPr>
                        <a:t> 3 </a:t>
                      </a:r>
                      <a:r>
                        <a:rPr lang="en-US" dirty="0" err="1">
                          <a:solidFill>
                            <a:srgbClr val="381112"/>
                          </a:solidFill>
                          <a:latin typeface="UTM Alter Gothic" panose="02040603050506020204" pitchFamily="18" charset="0"/>
                        </a:rPr>
                        <a:t>Tết</a:t>
                      </a:r>
                      <a:r>
                        <a:rPr lang="en-US" dirty="0">
                          <a:solidFill>
                            <a:srgbClr val="381112"/>
                          </a:solidFill>
                          <a:latin typeface="UTM Alter Gothic" panose="02040603050506020204" pitchFamily="18" charset="0"/>
                        </a:rPr>
                        <a:t>:</a:t>
                      </a:r>
                    </a:p>
                  </a:txBody>
                  <a:tcPr/>
                </a:tc>
                <a:tc>
                  <a:txBody>
                    <a:bodyPr/>
                    <a:lstStyle/>
                    <a:p>
                      <a:pPr algn="just"/>
                      <a:r>
                        <a:rPr lang="en-US">
                          <a:solidFill>
                            <a:srgbClr val="381112"/>
                          </a:solidFill>
                          <a:latin typeface="UTM Alter Gothic" panose="02040603050506020204" pitchFamily="18" charset="0"/>
                        </a:rPr>
                        <a:t>29/01, 30/01, 31/01</a:t>
                      </a:r>
                      <a:endParaRPr lang="en-US" dirty="0">
                        <a:solidFill>
                          <a:srgbClr val="381112"/>
                        </a:solidFill>
                        <a:latin typeface="UTM Alter Gothic" panose="02040603050506020204" pitchFamily="18" charset="0"/>
                      </a:endParaRPr>
                    </a:p>
                  </a:txBody>
                  <a:tcPr/>
                </a:tc>
                <a:extLst>
                  <a:ext uri="{0D108BD9-81ED-4DB2-BD59-A6C34878D82A}">
                    <a16:rowId xmlns:a16="http://schemas.microsoft.com/office/drawing/2014/main" val="2781585771"/>
                  </a:ext>
                </a:extLst>
              </a:tr>
              <a:tr h="388096">
                <a:tc>
                  <a:txBody>
                    <a:bodyPr/>
                    <a:lstStyle/>
                    <a:p>
                      <a:pPr algn="just"/>
                      <a:r>
                        <a:rPr lang="en-US" dirty="0" err="1">
                          <a:solidFill>
                            <a:srgbClr val="381112"/>
                          </a:solidFill>
                          <a:latin typeface="UTM Alter Gothic" panose="02040603050506020204" pitchFamily="18" charset="0"/>
                        </a:rPr>
                        <a:t>Ngày</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giờ</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dâng</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lễ</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Thần</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hóa</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vàng</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mã</a:t>
                      </a:r>
                      <a:r>
                        <a:rPr lang="en-US" dirty="0">
                          <a:solidFill>
                            <a:srgbClr val="381112"/>
                          </a:solidFill>
                          <a:latin typeface="UTM Alter Gothic" panose="02040603050506020204" pitchFamily="18" charset="0"/>
                        </a:rPr>
                        <a:t>):</a:t>
                      </a:r>
                    </a:p>
                  </a:txBody>
                  <a:tcPr/>
                </a:tc>
                <a:tc>
                  <a:txBody>
                    <a:bodyPr/>
                    <a:lstStyle/>
                    <a:p>
                      <a:pPr algn="just"/>
                      <a:r>
                        <a:rPr lang="en-US">
                          <a:solidFill>
                            <a:srgbClr val="381112"/>
                          </a:solidFill>
                          <a:latin typeface="UTM Alter Gothic" panose="02040603050506020204" pitchFamily="18" charset="0"/>
                        </a:rPr>
                        <a:t>01/02</a:t>
                      </a:r>
                      <a:endParaRPr lang="en-US" dirty="0">
                        <a:solidFill>
                          <a:srgbClr val="381112"/>
                        </a:solidFill>
                        <a:latin typeface="UTM Alter Gothic" panose="02040603050506020204" pitchFamily="18" charset="0"/>
                      </a:endParaRPr>
                    </a:p>
                  </a:txBody>
                  <a:tcPr/>
                </a:tc>
                <a:extLst>
                  <a:ext uri="{0D108BD9-81ED-4DB2-BD59-A6C34878D82A}">
                    <a16:rowId xmlns:a16="http://schemas.microsoft.com/office/drawing/2014/main" val="3494360888"/>
                  </a:ext>
                </a:extLst>
              </a:tr>
              <a:tr h="388096">
                <a:tc>
                  <a:txBody>
                    <a:bodyPr/>
                    <a:lstStyle/>
                    <a:p>
                      <a:pPr algn="just"/>
                      <a:r>
                        <a:rPr lang="en-US" dirty="0" err="1">
                          <a:solidFill>
                            <a:srgbClr val="381112"/>
                          </a:solidFill>
                          <a:latin typeface="UTM Alter Gothic" panose="02040603050506020204" pitchFamily="18" charset="0"/>
                        </a:rPr>
                        <a:t>Rằm</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Tháng</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Giêng</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Tết</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Nguyên</a:t>
                      </a:r>
                      <a:r>
                        <a:rPr lang="en-US" dirty="0">
                          <a:solidFill>
                            <a:srgbClr val="381112"/>
                          </a:solidFill>
                          <a:latin typeface="UTM Alter Gothic" panose="02040603050506020204" pitchFamily="18" charset="0"/>
                        </a:rPr>
                        <a:t> </a:t>
                      </a:r>
                      <a:r>
                        <a:rPr lang="en-US" dirty="0" err="1">
                          <a:solidFill>
                            <a:srgbClr val="381112"/>
                          </a:solidFill>
                          <a:latin typeface="UTM Alter Gothic" panose="02040603050506020204" pitchFamily="18" charset="0"/>
                        </a:rPr>
                        <a:t>Tiêu</a:t>
                      </a:r>
                      <a:r>
                        <a:rPr lang="en-US" dirty="0">
                          <a:solidFill>
                            <a:srgbClr val="381112"/>
                          </a:solidFill>
                          <a:latin typeface="UTM Alter Gothic" panose="02040603050506020204" pitchFamily="18" charset="0"/>
                        </a:rPr>
                        <a:t>):</a:t>
                      </a:r>
                    </a:p>
                  </a:txBody>
                  <a:tcPr/>
                </a:tc>
                <a:tc>
                  <a:txBody>
                    <a:bodyPr/>
                    <a:lstStyle/>
                    <a:p>
                      <a:pPr algn="just"/>
                      <a:r>
                        <a:rPr lang="en-US">
                          <a:solidFill>
                            <a:srgbClr val="381112"/>
                          </a:solidFill>
                          <a:latin typeface="UTM Alter Gothic" panose="02040603050506020204" pitchFamily="18" charset="0"/>
                        </a:rPr>
                        <a:t>12/02</a:t>
                      </a:r>
                      <a:endParaRPr lang="en-US" dirty="0">
                        <a:solidFill>
                          <a:srgbClr val="381112"/>
                        </a:solidFill>
                        <a:latin typeface="UTM Alter Gothic" panose="02040603050506020204" pitchFamily="18" charset="0"/>
                      </a:endParaRPr>
                    </a:p>
                  </a:txBody>
                  <a:tcPr/>
                </a:tc>
                <a:extLst>
                  <a:ext uri="{0D108BD9-81ED-4DB2-BD59-A6C34878D82A}">
                    <a16:rowId xmlns:a16="http://schemas.microsoft.com/office/drawing/2014/main" val="85450071"/>
                  </a:ext>
                </a:extLst>
              </a:tr>
            </a:tbl>
          </a:graphicData>
        </a:graphic>
      </p:graphicFrame>
      <p:sp>
        <p:nvSpPr>
          <p:cNvPr id="13" name="TextBox 12"/>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5" name="TextBox 14"/>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42519950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39</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4BB35A55-F9E6-4318-ABA6-883B012A653E}"/>
              </a:ext>
            </a:extLst>
          </p:cNvPr>
          <p:cNvSpPr txBox="1"/>
          <p:nvPr/>
        </p:nvSpPr>
        <p:spPr>
          <a:xfrm>
            <a:off x="609600" y="1073368"/>
            <a:ext cx="6629400" cy="4829079"/>
          </a:xfrm>
          <a:prstGeom prst="rect">
            <a:avLst/>
          </a:prstGeom>
          <a:noFill/>
        </p:spPr>
        <p:txBody>
          <a:bodyPr wrap="square">
            <a:spAutoFit/>
          </a:bodyPr>
          <a:lstStyle/>
          <a:p>
            <a:pPr algn="ctr">
              <a:lnSpc>
                <a:spcPct val="110000"/>
              </a:lnSpc>
              <a:spcBef>
                <a:spcPts val="300"/>
              </a:spcBef>
              <a:spcAft>
                <a:spcPts val="300"/>
              </a:spcAft>
            </a:pPr>
            <a:r>
              <a:rPr lang="vi-VN" sz="1600" b="1" dirty="0">
                <a:latin typeface="UTM Alter Gothic" panose="02040603050506020204" pitchFamily="18" charset="0"/>
              </a:rPr>
              <a:t>Nam mô A Di Đà Phật (3 lần)</a:t>
            </a:r>
            <a:endParaRPr lang="vi-VN" sz="1600" dirty="0">
              <a:latin typeface="UTM Alter Gothic" panose="02040603050506020204" pitchFamily="18" charset="0"/>
            </a:endParaRP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Kính lạy</a:t>
            </a:r>
            <a:r>
              <a:rPr lang="en-US" sz="1600" dirty="0">
                <a:latin typeface="UTM Alter Gothic" panose="02040603050506020204" pitchFamily="18" charset="0"/>
              </a:rPr>
              <a:t> </a:t>
            </a:r>
            <a:r>
              <a:rPr lang="vi-VN" sz="1600" dirty="0">
                <a:latin typeface="UTM Alter Gothic" panose="02040603050506020204" pitchFamily="18" charset="0"/>
              </a:rPr>
              <a:t>Hoàng thiên Hậu thổ Chư vị tôn thần</a:t>
            </a:r>
            <a:endParaRPr lang="en-US" sz="1600" dirty="0">
              <a:latin typeface="UTM Alter Gothic" panose="02040603050506020204" pitchFamily="18" charset="0"/>
            </a:endParaRP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Kính lạy</a:t>
            </a:r>
            <a:r>
              <a:rPr lang="en-US" sz="1600" dirty="0">
                <a:latin typeface="UTM Alter Gothic" panose="02040603050506020204" pitchFamily="18" charset="0"/>
              </a:rPr>
              <a:t> </a:t>
            </a:r>
            <a:r>
              <a:rPr lang="vi-VN" sz="1600" dirty="0">
                <a:latin typeface="UTM Alter Gothic" panose="02040603050506020204" pitchFamily="18" charset="0"/>
              </a:rPr>
              <a:t>Ngài Đương niên, Ngài Bản cảnh Thành hoàng; Các ngài Thổ địa, Táo quân, Long mạch, Tôn thần</a:t>
            </a:r>
            <a:endParaRPr lang="en-US" sz="1600" dirty="0">
              <a:latin typeface="UTM Alter Gothic" panose="02040603050506020204" pitchFamily="18" charset="0"/>
            </a:endParaRP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Kính lạy</a:t>
            </a:r>
            <a:r>
              <a:rPr lang="en-US" sz="1600" dirty="0">
                <a:latin typeface="UTM Alter Gothic" panose="02040603050506020204" pitchFamily="18" charset="0"/>
              </a:rPr>
              <a:t> c</a:t>
            </a:r>
            <a:r>
              <a:rPr lang="vi-VN" sz="1600" dirty="0">
                <a:latin typeface="UTM Alter Gothic" panose="02040603050506020204" pitchFamily="18" charset="0"/>
              </a:rPr>
              <a:t>ác cụ Tổ khảo, Tổ tỷ, nội ngoại tiên linh.</a:t>
            </a: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Hôm nay là ngày mùng 3 tháng Giêng năm..................</a:t>
            </a: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Tín chủ chúng con là........................Ngụ tại..................................</a:t>
            </a:r>
            <a:endParaRPr lang="en-US" sz="1600" dirty="0">
              <a:latin typeface="UTM Alter Gothic" panose="02040603050506020204" pitchFamily="18" charset="0"/>
            </a:endParaRP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Thành tâm sửa biện hương hoa phẩm vật phù tửu lễ nghi, cung trần trước án. Kính cẩn thưa trình: tiệc Xuân đã mãn, Nguyên đán đã qua, nay xin thiêu hóa kim ngân, lễ tạ Tôn thần, rước tiễn tiên linh trở về âm giới.</a:t>
            </a: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Kính xin: Lưu phúc lưu ân, phù hộ độ trì, dương cơ âm mộ, mỗi chỗ tốt lành. Cháu con được chữ bình an, gia đạo hưng long thịnh vượng. Lòng thành kính cẩn, lễ bạc tiến dâng, lượng cả xét soi, cúi xin chứng giám.</a:t>
            </a:r>
            <a:endParaRPr lang="en-US" sz="1600" dirty="0">
              <a:latin typeface="UTM Alter Gothic" panose="02040603050506020204" pitchFamily="18" charset="0"/>
            </a:endParaRPr>
          </a:p>
          <a:p>
            <a:pPr algn="just">
              <a:lnSpc>
                <a:spcPct val="11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Cẩn cáo.</a:t>
            </a:r>
          </a:p>
          <a:p>
            <a:pPr algn="ctr">
              <a:lnSpc>
                <a:spcPct val="110000"/>
              </a:lnSpc>
              <a:spcBef>
                <a:spcPts val="300"/>
              </a:spcBef>
              <a:spcAft>
                <a:spcPts val="3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p:txBody>
      </p:sp>
      <p:sp>
        <p:nvSpPr>
          <p:cNvPr id="15" name="TextBox 14">
            <a:extLst>
              <a:ext uri="{FF2B5EF4-FFF2-40B4-BE49-F238E27FC236}">
                <a16:creationId xmlns:a16="http://schemas.microsoft.com/office/drawing/2014/main" id="{E1901DDF-0F94-4675-ACC5-6AE155721BB4}"/>
              </a:ext>
            </a:extLst>
          </p:cNvPr>
          <p:cNvSpPr txBox="1"/>
          <p:nvPr/>
        </p:nvSpPr>
        <p:spPr>
          <a:xfrm>
            <a:off x="1320183" y="570519"/>
            <a:ext cx="5385417" cy="415498"/>
          </a:xfrm>
          <a:prstGeom prst="rect">
            <a:avLst/>
          </a:prstGeom>
          <a:noFill/>
        </p:spPr>
        <p:txBody>
          <a:bodyPr wrap="square">
            <a:spAutoFit/>
          </a:bodyPr>
          <a:lstStyle/>
          <a:p>
            <a:pPr algn="ctr"/>
            <a:r>
              <a:rPr lang="en-US" sz="2100" b="1">
                <a:solidFill>
                  <a:srgbClr val="C00000"/>
                </a:solidFill>
                <a:latin typeface="UTM Alter Gothic" panose="02040603050506020204" pitchFamily="18" charset="0"/>
              </a:rPr>
              <a:t>VĂN KHẤN LỄ TẠ NĂM MỚI – LỄ HÓA VÀNG </a:t>
            </a:r>
          </a:p>
        </p:txBody>
      </p:sp>
      <p:sp>
        <p:nvSpPr>
          <p:cNvPr id="16" name="TextBox 15">
            <a:extLst>
              <a:ext uri="{FF2B5EF4-FFF2-40B4-BE49-F238E27FC236}">
                <a16:creationId xmlns:a16="http://schemas.microsoft.com/office/drawing/2014/main" id="{260007D1-1AF1-4D66-866F-4E1EFD60CC1F}"/>
              </a:ext>
            </a:extLst>
          </p:cNvPr>
          <p:cNvSpPr txBox="1"/>
          <p:nvPr/>
        </p:nvSpPr>
        <p:spPr>
          <a:xfrm>
            <a:off x="3581400" y="6025871"/>
            <a:ext cx="4081318" cy="738664"/>
          </a:xfrm>
          <a:prstGeom prst="rect">
            <a:avLst/>
          </a:prstGeom>
          <a:noFill/>
        </p:spPr>
        <p:txBody>
          <a:bodyPr wrap="square">
            <a:spAutoFit/>
          </a:bodyPr>
          <a:lstStyle/>
          <a:p>
            <a:pPr algn="just"/>
            <a:r>
              <a:rPr lang="vi-VN" sz="1400" dirty="0">
                <a:latin typeface="UTM Alter Gothic" panose="02040603050506020204" pitchFamily="18" charset="0"/>
              </a:rPr>
              <a:t>Văn khấn lễ tạ năm mới (lễ hóa vàng) (trích trong sách Văn khấn Nôm truyền thống - Nhà xuất bản Văn hóa dân tộc)</a:t>
            </a:r>
            <a:r>
              <a:rPr lang="en-US" sz="1400" dirty="0">
                <a:latin typeface="UTM Alter Gothic" panose="02040603050506020204" pitchFamily="18" charset="0"/>
              </a:rPr>
              <a:t>.</a:t>
            </a:r>
            <a:endParaRPr lang="vi-VN" sz="1400" dirty="0">
              <a:latin typeface="UTM Alter Gothic" panose="02040603050506020204" pitchFamily="18" charset="0"/>
            </a:endParaRPr>
          </a:p>
        </p:txBody>
      </p:sp>
      <p:sp>
        <p:nvSpPr>
          <p:cNvPr id="13" name="TextBox 12"/>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7" name="TextBox 16"/>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24515239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40</a:t>
            </a:fld>
            <a:endParaRPr lang="en-US" sz="1600" b="1">
              <a:solidFill>
                <a:schemeClr val="bg1"/>
              </a:solidFill>
              <a:latin typeface="UTM Alter Gothic" panose="02040603050506020204" pitchFamily="18" charset="0"/>
            </a:endParaRPr>
          </a:p>
        </p:txBody>
      </p:sp>
      <p:sp>
        <p:nvSpPr>
          <p:cNvPr id="18" name="TextBox 17">
            <a:extLst>
              <a:ext uri="{FF2B5EF4-FFF2-40B4-BE49-F238E27FC236}">
                <a16:creationId xmlns:a16="http://schemas.microsoft.com/office/drawing/2014/main" id="{50AEFC13-7232-4D0C-B738-E8C559D7D8D7}"/>
              </a:ext>
            </a:extLst>
          </p:cNvPr>
          <p:cNvSpPr txBox="1"/>
          <p:nvPr/>
        </p:nvSpPr>
        <p:spPr>
          <a:xfrm>
            <a:off x="2362200" y="381000"/>
            <a:ext cx="3200400"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HƯỚNG XUẤT HÀNH ĐẦU NĂM</a:t>
            </a:r>
            <a:endParaRPr lang="vi-VN" sz="2100" b="1" dirty="0">
              <a:solidFill>
                <a:srgbClr val="C00000"/>
              </a:solidFill>
              <a:latin typeface="UTM Alter Gothic" panose="02040603050506020204" pitchFamily="18" charset="0"/>
            </a:endParaRPr>
          </a:p>
        </p:txBody>
      </p:sp>
      <p:sp>
        <p:nvSpPr>
          <p:cNvPr id="19" name="TextBox 18">
            <a:extLst>
              <a:ext uri="{FF2B5EF4-FFF2-40B4-BE49-F238E27FC236}">
                <a16:creationId xmlns:a16="http://schemas.microsoft.com/office/drawing/2014/main" id="{84F932FC-237D-4C30-B471-3051F311E5B9}"/>
              </a:ext>
            </a:extLst>
          </p:cNvPr>
          <p:cNvSpPr txBox="1"/>
          <p:nvPr/>
        </p:nvSpPr>
        <p:spPr>
          <a:xfrm>
            <a:off x="488372" y="838200"/>
            <a:ext cx="7048500" cy="2049857"/>
          </a:xfrm>
          <a:prstGeom prst="rect">
            <a:avLst/>
          </a:prstGeom>
          <a:noFill/>
        </p:spPr>
        <p:txBody>
          <a:bodyPr wrap="square">
            <a:spAutoFit/>
          </a:bodyPr>
          <a:lstStyle/>
          <a:p>
            <a:pPr algn="just">
              <a:lnSpc>
                <a:spcPct val="150000"/>
              </a:lnSpc>
              <a:spcBef>
                <a:spcPts val="600"/>
              </a:spcBef>
              <a:spcAft>
                <a:spcPts val="600"/>
              </a:spcAft>
            </a:pPr>
            <a:r>
              <a:rPr lang="vi-VN" sz="1600" dirty="0">
                <a:solidFill>
                  <a:srgbClr val="311111"/>
                </a:solidFill>
                <a:latin typeface="UTM Alter Gothic" panose="02040603050506020204" pitchFamily="18" charset="0"/>
              </a:rPr>
              <a:t>Theo quan niệm của văn hoá Việt Nam, bên cạnh việc chọn người xông nhà đầu năm, việc chọn hướng xuất hành đầu năm đúng giờ tốt, hướng tốt, chọn ngày khai trương, mở hàng tốt cũng quan trọng không kém bởi cả ba yếu tố này đều sẽ giúp cả năm may mắn, nhiều tài lộc.                                </a:t>
            </a:r>
          </a:p>
          <a:p>
            <a:pPr algn="just">
              <a:lnSpc>
                <a:spcPct val="150000"/>
              </a:lnSpc>
              <a:spcBef>
                <a:spcPts val="600"/>
              </a:spcBef>
              <a:spcAft>
                <a:spcPts val="600"/>
              </a:spcAft>
            </a:pPr>
            <a:r>
              <a:rPr lang="vi-VN" sz="1600" dirty="0">
                <a:solidFill>
                  <a:srgbClr val="311111"/>
                </a:solidFill>
                <a:latin typeface="UTM Alter Gothic" panose="02040603050506020204" pitchFamily="18" charset="0"/>
              </a:rPr>
              <a:t>Phong thủy ngũ hành thì có tất cả 8 hướng (Đông, Tây, Nam, Bắc, Đông Nam, Tây Nam, Đông Bắc, Tây Bắc), đại diện cho các quẻ vị và ngũ hành khác nhau:   </a:t>
            </a:r>
          </a:p>
        </p:txBody>
      </p:sp>
      <p:sp>
        <p:nvSpPr>
          <p:cNvPr id="20" name="Content Placeholder 4">
            <a:extLst>
              <a:ext uri="{FF2B5EF4-FFF2-40B4-BE49-F238E27FC236}">
                <a16:creationId xmlns:a16="http://schemas.microsoft.com/office/drawing/2014/main" id="{A5CC3DE4-E68B-4FC3-8505-49AEDA482B5E}"/>
              </a:ext>
            </a:extLst>
          </p:cNvPr>
          <p:cNvSpPr>
            <a:spLocks noGrp="1"/>
          </p:cNvSpPr>
          <p:nvPr>
            <p:ph sz="half" idx="4294967295"/>
          </p:nvPr>
        </p:nvSpPr>
        <p:spPr>
          <a:xfrm>
            <a:off x="3962400" y="3117389"/>
            <a:ext cx="3645877" cy="3359611"/>
          </a:xfrm>
          <a:prstGeom prst="rect">
            <a:avLst/>
          </a:prstGeom>
        </p:spPr>
        <p:txBody>
          <a:bodyPr>
            <a:normAutofit fontScale="92500" lnSpcReduction="10000"/>
          </a:bodyPr>
          <a:lstStyle/>
          <a:p>
            <a:pPr algn="just">
              <a:lnSpc>
                <a:spcPct val="130000"/>
              </a:lnSpc>
              <a:spcBef>
                <a:spcPts val="600"/>
              </a:spcBef>
              <a:spcAft>
                <a:spcPts val="600"/>
              </a:spcAft>
              <a:buFont typeface="Wingdings" panose="05000000000000000000" pitchFamily="2" charset="2"/>
              <a:buChar char="Ø"/>
            </a:pPr>
            <a:r>
              <a:rPr lang="vi-VN" sz="1600" dirty="0">
                <a:solidFill>
                  <a:srgbClr val="311111"/>
                </a:solidFill>
                <a:latin typeface="UTM Alter Gothic" panose="02040603050506020204" pitchFamily="18" charset="0"/>
              </a:rPr>
              <a:t>Hướng Nam: Thuộc Quẻ Ly, hành Hỏa</a:t>
            </a:r>
            <a:r>
              <a:rPr lang="en-US" sz="1600" dirty="0">
                <a:solidFill>
                  <a:srgbClr val="311111"/>
                </a:solidFill>
                <a:latin typeface="UTM Alter Gothic" panose="02040603050506020204" pitchFamily="18" charset="0"/>
              </a:rPr>
              <a:t>.</a:t>
            </a:r>
            <a:r>
              <a:rPr lang="vi-VN" sz="1600" dirty="0">
                <a:solidFill>
                  <a:srgbClr val="311111"/>
                </a:solidFill>
                <a:latin typeface="UTM Alter Gothic" panose="02040603050506020204" pitchFamily="18" charset="0"/>
              </a:rPr>
              <a:t>                                </a:t>
            </a:r>
          </a:p>
          <a:p>
            <a:pPr algn="just">
              <a:lnSpc>
                <a:spcPct val="130000"/>
              </a:lnSpc>
              <a:spcBef>
                <a:spcPts val="600"/>
              </a:spcBef>
              <a:spcAft>
                <a:spcPts val="600"/>
              </a:spcAft>
              <a:buFont typeface="Wingdings" panose="05000000000000000000" pitchFamily="2" charset="2"/>
              <a:buChar char="Ø"/>
            </a:pPr>
            <a:r>
              <a:rPr lang="vi-VN" sz="1600" dirty="0">
                <a:solidFill>
                  <a:srgbClr val="311111"/>
                </a:solidFill>
                <a:latin typeface="UTM Alter Gothic" panose="02040603050506020204" pitchFamily="18" charset="0"/>
              </a:rPr>
              <a:t>Hướng Bắc: Thuộc Quẻ Khảm, hành Thủy</a:t>
            </a:r>
            <a:r>
              <a:rPr lang="en-US" sz="1600" dirty="0">
                <a:solidFill>
                  <a:srgbClr val="311111"/>
                </a:solidFill>
                <a:latin typeface="UTM Alter Gothic" panose="02040603050506020204" pitchFamily="18" charset="0"/>
              </a:rPr>
              <a:t>.</a:t>
            </a:r>
            <a:r>
              <a:rPr lang="vi-VN" sz="1600" dirty="0">
                <a:solidFill>
                  <a:srgbClr val="311111"/>
                </a:solidFill>
                <a:latin typeface="UTM Alter Gothic" panose="02040603050506020204" pitchFamily="18" charset="0"/>
              </a:rPr>
              <a:t>                               </a:t>
            </a:r>
          </a:p>
          <a:p>
            <a:pPr algn="just">
              <a:lnSpc>
                <a:spcPct val="130000"/>
              </a:lnSpc>
              <a:spcBef>
                <a:spcPts val="600"/>
              </a:spcBef>
              <a:spcAft>
                <a:spcPts val="600"/>
              </a:spcAft>
              <a:buFont typeface="Wingdings" panose="05000000000000000000" pitchFamily="2" charset="2"/>
              <a:buChar char="Ø"/>
            </a:pPr>
            <a:r>
              <a:rPr lang="vi-VN" sz="1600" dirty="0">
                <a:solidFill>
                  <a:srgbClr val="311111"/>
                </a:solidFill>
                <a:latin typeface="UTM Alter Gothic" panose="02040603050506020204" pitchFamily="18" charset="0"/>
              </a:rPr>
              <a:t>Hướng Đông: Thuộc Quẻ Chấn, hành Mộc</a:t>
            </a:r>
            <a:r>
              <a:rPr lang="en-US" sz="1600" dirty="0">
                <a:solidFill>
                  <a:srgbClr val="311111"/>
                </a:solidFill>
                <a:latin typeface="UTM Alter Gothic" panose="02040603050506020204" pitchFamily="18" charset="0"/>
              </a:rPr>
              <a:t>.</a:t>
            </a:r>
            <a:r>
              <a:rPr lang="vi-VN" sz="1600" dirty="0">
                <a:solidFill>
                  <a:srgbClr val="311111"/>
                </a:solidFill>
                <a:latin typeface="UTM Alter Gothic" panose="02040603050506020204" pitchFamily="18" charset="0"/>
              </a:rPr>
              <a:t>                                </a:t>
            </a:r>
          </a:p>
          <a:p>
            <a:pPr algn="just">
              <a:lnSpc>
                <a:spcPct val="130000"/>
              </a:lnSpc>
              <a:spcBef>
                <a:spcPts val="600"/>
              </a:spcBef>
              <a:spcAft>
                <a:spcPts val="600"/>
              </a:spcAft>
              <a:buFont typeface="Wingdings" panose="05000000000000000000" pitchFamily="2" charset="2"/>
              <a:buChar char="Ø"/>
            </a:pPr>
            <a:r>
              <a:rPr lang="vi-VN" sz="1600" dirty="0">
                <a:solidFill>
                  <a:srgbClr val="311111"/>
                </a:solidFill>
                <a:latin typeface="UTM Alter Gothic" panose="02040603050506020204" pitchFamily="18" charset="0"/>
              </a:rPr>
              <a:t>Hướng Tây: Thuộc Quẻ Đoài, hành Kim</a:t>
            </a:r>
            <a:r>
              <a:rPr lang="en-US" sz="1600" dirty="0">
                <a:solidFill>
                  <a:srgbClr val="311111"/>
                </a:solidFill>
                <a:latin typeface="UTM Alter Gothic" panose="02040603050506020204" pitchFamily="18" charset="0"/>
              </a:rPr>
              <a:t>.</a:t>
            </a:r>
            <a:r>
              <a:rPr lang="vi-VN" sz="1600" dirty="0">
                <a:solidFill>
                  <a:srgbClr val="311111"/>
                </a:solidFill>
                <a:latin typeface="UTM Alter Gothic" panose="02040603050506020204" pitchFamily="18" charset="0"/>
              </a:rPr>
              <a:t>                            </a:t>
            </a:r>
          </a:p>
          <a:p>
            <a:pPr algn="just">
              <a:lnSpc>
                <a:spcPct val="130000"/>
              </a:lnSpc>
              <a:spcBef>
                <a:spcPts val="600"/>
              </a:spcBef>
              <a:spcAft>
                <a:spcPts val="600"/>
              </a:spcAft>
              <a:buFont typeface="Wingdings" panose="05000000000000000000" pitchFamily="2" charset="2"/>
              <a:buChar char="Ø"/>
            </a:pPr>
            <a:r>
              <a:rPr lang="vi-VN" sz="1600" dirty="0">
                <a:solidFill>
                  <a:srgbClr val="311111"/>
                </a:solidFill>
                <a:latin typeface="UTM Alter Gothic" panose="02040603050506020204" pitchFamily="18" charset="0"/>
              </a:rPr>
              <a:t>Hướng Đông Nam: Thuộc Quẻ Tốn, hành Mộc</a:t>
            </a:r>
            <a:r>
              <a:rPr lang="en-US" sz="1600" dirty="0">
                <a:solidFill>
                  <a:srgbClr val="311111"/>
                </a:solidFill>
                <a:latin typeface="UTM Alter Gothic" panose="02040603050506020204" pitchFamily="18" charset="0"/>
              </a:rPr>
              <a:t>.</a:t>
            </a:r>
            <a:r>
              <a:rPr lang="vi-VN" sz="1600" dirty="0">
                <a:solidFill>
                  <a:srgbClr val="311111"/>
                </a:solidFill>
                <a:latin typeface="UTM Alter Gothic" panose="02040603050506020204" pitchFamily="18" charset="0"/>
              </a:rPr>
              <a:t>                                </a:t>
            </a:r>
          </a:p>
          <a:p>
            <a:pPr algn="just">
              <a:lnSpc>
                <a:spcPct val="130000"/>
              </a:lnSpc>
              <a:spcBef>
                <a:spcPts val="600"/>
              </a:spcBef>
              <a:spcAft>
                <a:spcPts val="600"/>
              </a:spcAft>
              <a:buFont typeface="Wingdings" panose="05000000000000000000" pitchFamily="2" charset="2"/>
              <a:buChar char="Ø"/>
            </a:pPr>
            <a:r>
              <a:rPr lang="vi-VN" sz="1600" dirty="0">
                <a:solidFill>
                  <a:srgbClr val="311111"/>
                </a:solidFill>
                <a:latin typeface="UTM Alter Gothic" panose="02040603050506020204" pitchFamily="18" charset="0"/>
              </a:rPr>
              <a:t>Hướng Đông Bắc: Thuộc Quẻ Cấn, hành Thổ</a:t>
            </a:r>
            <a:r>
              <a:rPr lang="en-US" sz="1600" dirty="0">
                <a:solidFill>
                  <a:srgbClr val="311111"/>
                </a:solidFill>
                <a:latin typeface="UTM Alter Gothic" panose="02040603050506020204" pitchFamily="18" charset="0"/>
              </a:rPr>
              <a:t>.</a:t>
            </a:r>
            <a:r>
              <a:rPr lang="vi-VN" sz="1600" dirty="0">
                <a:solidFill>
                  <a:srgbClr val="311111"/>
                </a:solidFill>
                <a:latin typeface="UTM Alter Gothic" panose="02040603050506020204" pitchFamily="18" charset="0"/>
              </a:rPr>
              <a:t>                                </a:t>
            </a:r>
          </a:p>
          <a:p>
            <a:pPr algn="just">
              <a:lnSpc>
                <a:spcPct val="130000"/>
              </a:lnSpc>
              <a:spcBef>
                <a:spcPts val="600"/>
              </a:spcBef>
              <a:spcAft>
                <a:spcPts val="600"/>
              </a:spcAft>
              <a:buFont typeface="Wingdings" panose="05000000000000000000" pitchFamily="2" charset="2"/>
              <a:buChar char="Ø"/>
            </a:pPr>
            <a:r>
              <a:rPr lang="vi-VN" sz="1600" dirty="0">
                <a:solidFill>
                  <a:srgbClr val="311111"/>
                </a:solidFill>
                <a:latin typeface="UTM Alter Gothic" panose="02040603050506020204" pitchFamily="18" charset="0"/>
              </a:rPr>
              <a:t>Hướng Tây Nam: Thuộc Quẻ Khôn, hành Thổ</a:t>
            </a:r>
            <a:r>
              <a:rPr lang="en-US" sz="1600" dirty="0">
                <a:solidFill>
                  <a:srgbClr val="311111"/>
                </a:solidFill>
                <a:latin typeface="UTM Alter Gothic" panose="02040603050506020204" pitchFamily="18" charset="0"/>
              </a:rPr>
              <a:t>.</a:t>
            </a:r>
            <a:r>
              <a:rPr lang="vi-VN" sz="1600" dirty="0">
                <a:solidFill>
                  <a:srgbClr val="311111"/>
                </a:solidFill>
                <a:latin typeface="UTM Alter Gothic" panose="02040603050506020204" pitchFamily="18" charset="0"/>
              </a:rPr>
              <a:t>                                </a:t>
            </a:r>
          </a:p>
          <a:p>
            <a:pPr algn="just">
              <a:lnSpc>
                <a:spcPct val="130000"/>
              </a:lnSpc>
              <a:spcBef>
                <a:spcPts val="600"/>
              </a:spcBef>
              <a:spcAft>
                <a:spcPts val="600"/>
              </a:spcAft>
              <a:buFont typeface="Wingdings" panose="05000000000000000000" pitchFamily="2" charset="2"/>
              <a:buChar char="Ø"/>
            </a:pPr>
            <a:r>
              <a:rPr lang="vi-VN" sz="1600" dirty="0">
                <a:solidFill>
                  <a:srgbClr val="311111"/>
                </a:solidFill>
                <a:latin typeface="UTM Alter Gothic" panose="02040603050506020204" pitchFamily="18" charset="0"/>
              </a:rPr>
              <a:t>Hướng Tây Bắc: Thuộc Quẻ Càn, hành Kim</a:t>
            </a:r>
            <a:r>
              <a:rPr lang="en-US" sz="1600" dirty="0">
                <a:solidFill>
                  <a:srgbClr val="311111"/>
                </a:solidFill>
                <a:latin typeface="UTM Alter Gothic" panose="02040603050506020204" pitchFamily="18" charset="0"/>
              </a:rPr>
              <a:t>.</a:t>
            </a:r>
            <a:r>
              <a:rPr lang="vi-VN" sz="1600" dirty="0">
                <a:solidFill>
                  <a:srgbClr val="311111"/>
                </a:solidFill>
                <a:latin typeface="UTM Alter Gothic" panose="02040603050506020204" pitchFamily="18" charset="0"/>
              </a:rPr>
              <a:t>                                </a:t>
            </a: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0344" y="3048000"/>
            <a:ext cx="3411556" cy="3410376"/>
          </a:xfrm>
          <a:prstGeom prst="rect">
            <a:avLst/>
          </a:prstGeom>
        </p:spPr>
      </p:pic>
      <p:sp>
        <p:nvSpPr>
          <p:cNvPr id="13" name="TextBox 12"/>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7" name="TextBox 16"/>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35429528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41</a:t>
            </a:fld>
            <a:endParaRPr lang="en-US" sz="1600" b="1">
              <a:solidFill>
                <a:schemeClr val="bg1"/>
              </a:solidFill>
              <a:latin typeface="UTM Alter Gothic" panose="02040603050506020204" pitchFamily="18" charset="0"/>
            </a:endParaRPr>
          </a:p>
        </p:txBody>
      </p:sp>
      <p:sp>
        <p:nvSpPr>
          <p:cNvPr id="15" name="TextBox 14">
            <a:extLst>
              <a:ext uri="{FF2B5EF4-FFF2-40B4-BE49-F238E27FC236}">
                <a16:creationId xmlns:a16="http://schemas.microsoft.com/office/drawing/2014/main" id="{D3537E32-8155-46D3-B256-8CC0A56C945C}"/>
              </a:ext>
            </a:extLst>
          </p:cNvPr>
          <p:cNvSpPr txBox="1"/>
          <p:nvPr/>
        </p:nvSpPr>
        <p:spPr>
          <a:xfrm>
            <a:off x="609600" y="457200"/>
            <a:ext cx="6685622" cy="1341970"/>
          </a:xfrm>
          <a:prstGeom prst="rect">
            <a:avLst/>
          </a:prstGeom>
          <a:noFill/>
        </p:spPr>
        <p:txBody>
          <a:bodyPr wrap="square">
            <a:spAutoFit/>
          </a:bodyPr>
          <a:lstStyle/>
          <a:p>
            <a:pPr algn="just">
              <a:lnSpc>
                <a:spcPct val="130000"/>
              </a:lnSpc>
              <a:spcBef>
                <a:spcPts val="300"/>
              </a:spcBef>
              <a:spcAft>
                <a:spcPts val="300"/>
              </a:spcAft>
            </a:pPr>
            <a:r>
              <a:rPr lang="vi-VN" sz="1600" dirty="0">
                <a:solidFill>
                  <a:srgbClr val="311111"/>
                </a:solidFill>
                <a:latin typeface="UTM Alter Gothic" panose="02040603050506020204" pitchFamily="18" charset="0"/>
              </a:rPr>
              <a:t>Mỗi hướng lại có tính tương sinh, tương khắc nhất định với tuổi, mệnh của mỗi người. Vì thế, vào ngày mùng </a:t>
            </a:r>
            <a:r>
              <a:rPr lang="en-US" sz="1600" dirty="0" err="1">
                <a:solidFill>
                  <a:srgbClr val="311111"/>
                </a:solidFill>
                <a:latin typeface="UTM Alter Gothic" panose="02040603050506020204" pitchFamily="18" charset="0"/>
              </a:rPr>
              <a:t>Một</a:t>
            </a:r>
            <a:r>
              <a:rPr lang="vi-VN" sz="1600" dirty="0">
                <a:solidFill>
                  <a:srgbClr val="311111"/>
                </a:solidFill>
                <a:latin typeface="UTM Alter Gothic" panose="02040603050506020204" pitchFamily="18" charset="0"/>
              </a:rPr>
              <a:t>, mùng </a:t>
            </a:r>
            <a:r>
              <a:rPr lang="en-US" sz="1600" dirty="0">
                <a:solidFill>
                  <a:srgbClr val="311111"/>
                </a:solidFill>
                <a:latin typeface="UTM Alter Gothic" panose="02040603050506020204" pitchFamily="18" charset="0"/>
              </a:rPr>
              <a:t>Hai</a:t>
            </a:r>
            <a:r>
              <a:rPr lang="vi-VN" sz="1600" dirty="0">
                <a:solidFill>
                  <a:srgbClr val="311111"/>
                </a:solidFill>
                <a:latin typeface="UTM Alter Gothic" panose="02040603050506020204" pitchFamily="18" charset="0"/>
              </a:rPr>
              <a:t>, mùng </a:t>
            </a:r>
            <a:r>
              <a:rPr lang="en-US" sz="1600" dirty="0">
                <a:solidFill>
                  <a:srgbClr val="311111"/>
                </a:solidFill>
                <a:latin typeface="UTM Alter Gothic" panose="02040603050506020204" pitchFamily="18" charset="0"/>
              </a:rPr>
              <a:t>Ba</a:t>
            </a:r>
            <a:r>
              <a:rPr lang="vi-VN" sz="1600" dirty="0">
                <a:solidFill>
                  <a:srgbClr val="311111"/>
                </a:solidFill>
                <a:latin typeface="UTM Alter Gothic" panose="02040603050506020204" pitchFamily="18" charset="0"/>
              </a:rPr>
              <a:t> tết, các bạn cần lựa chọn hướng di chuyển tương sinh và tránh hướng xung khắc với bản mệnh cá nhân để mọi việc được may mắn, thuận lợi, phù hợp với ước nguyện cả năm: </a:t>
            </a:r>
          </a:p>
        </p:txBody>
      </p:sp>
      <p:graphicFrame>
        <p:nvGraphicFramePr>
          <p:cNvPr id="16" name="Table 16">
            <a:extLst>
              <a:ext uri="{FF2B5EF4-FFF2-40B4-BE49-F238E27FC236}">
                <a16:creationId xmlns:a16="http://schemas.microsoft.com/office/drawing/2014/main" id="{EF624304-97D0-419B-B8D0-BB3AAF4E6640}"/>
              </a:ext>
            </a:extLst>
          </p:cNvPr>
          <p:cNvGraphicFramePr>
            <a:graphicFrameLocks noGrp="1"/>
          </p:cNvGraphicFramePr>
          <p:nvPr>
            <p:extLst>
              <p:ext uri="{D42A27DB-BD31-4B8C-83A1-F6EECF244321}">
                <p14:modId xmlns:p14="http://schemas.microsoft.com/office/powerpoint/2010/main" val="3291305190"/>
              </p:ext>
            </p:extLst>
          </p:nvPr>
        </p:nvGraphicFramePr>
        <p:xfrm>
          <a:off x="685800" y="1905000"/>
          <a:ext cx="6457022" cy="2475971"/>
        </p:xfrm>
        <a:graphic>
          <a:graphicData uri="http://schemas.openxmlformats.org/drawingml/2006/table">
            <a:tbl>
              <a:tblPr firstRow="1" bandRow="1">
                <a:tableStyleId>{21E4AEA4-8DFA-4A89-87EB-49C32662AFE0}</a:tableStyleId>
              </a:tblPr>
              <a:tblGrid>
                <a:gridCol w="1497071">
                  <a:extLst>
                    <a:ext uri="{9D8B030D-6E8A-4147-A177-3AD203B41FA5}">
                      <a16:colId xmlns:a16="http://schemas.microsoft.com/office/drawing/2014/main" val="2708380827"/>
                    </a:ext>
                  </a:extLst>
                </a:gridCol>
                <a:gridCol w="1593836">
                  <a:extLst>
                    <a:ext uri="{9D8B030D-6E8A-4147-A177-3AD203B41FA5}">
                      <a16:colId xmlns:a16="http://schemas.microsoft.com/office/drawing/2014/main" val="4120107510"/>
                    </a:ext>
                  </a:extLst>
                </a:gridCol>
                <a:gridCol w="1683641">
                  <a:extLst>
                    <a:ext uri="{9D8B030D-6E8A-4147-A177-3AD203B41FA5}">
                      <a16:colId xmlns:a16="http://schemas.microsoft.com/office/drawing/2014/main" val="2445663466"/>
                    </a:ext>
                  </a:extLst>
                </a:gridCol>
                <a:gridCol w="1682474">
                  <a:extLst>
                    <a:ext uri="{9D8B030D-6E8A-4147-A177-3AD203B41FA5}">
                      <a16:colId xmlns:a16="http://schemas.microsoft.com/office/drawing/2014/main" val="334767085"/>
                    </a:ext>
                  </a:extLst>
                </a:gridCol>
              </a:tblGrid>
              <a:tr h="657331">
                <a:tc>
                  <a:txBody>
                    <a:bodyPr/>
                    <a:lstStyle/>
                    <a:p>
                      <a:pPr algn="ctr" fontAlgn="b"/>
                      <a:r>
                        <a:rPr lang="en-US" dirty="0">
                          <a:effectLst/>
                          <a:latin typeface="UTM Alter Gothic" panose="02040603050506020204" pitchFamily="18" charset="0"/>
                        </a:rPr>
                        <a:t>TUỔI</a:t>
                      </a:r>
                    </a:p>
                  </a:txBody>
                  <a:tcPr marL="25400" marR="25400" marT="25400" marB="25400" anchor="ctr">
                    <a:solidFill>
                      <a:srgbClr val="C00000"/>
                    </a:solidFill>
                  </a:tcPr>
                </a:tc>
                <a:tc>
                  <a:txBody>
                    <a:bodyPr/>
                    <a:lstStyle/>
                    <a:p>
                      <a:pPr algn="ctr" rtl="0" fontAlgn="ctr">
                        <a:spcBef>
                          <a:spcPts val="0"/>
                        </a:spcBef>
                        <a:spcAft>
                          <a:spcPts val="0"/>
                        </a:spcAft>
                      </a:pPr>
                      <a:r>
                        <a:rPr lang="en-US" sz="1400" b="1" i="0" u="none" strike="noStrike">
                          <a:solidFill>
                            <a:schemeClr val="bg1"/>
                          </a:solidFill>
                          <a:effectLst/>
                          <a:latin typeface="UTM Alter Gothic" panose="02040603050506020204" pitchFamily="18" charset="0"/>
                        </a:rPr>
                        <a:t>THỨ</a:t>
                      </a:r>
                      <a:r>
                        <a:rPr lang="en-US" sz="1400" b="1" i="0" u="none" strike="noStrike" baseline="0">
                          <a:solidFill>
                            <a:schemeClr val="bg1"/>
                          </a:solidFill>
                          <a:effectLst/>
                          <a:latin typeface="UTM Alter Gothic" panose="02040603050506020204" pitchFamily="18" charset="0"/>
                        </a:rPr>
                        <a:t> TƯ 29</a:t>
                      </a:r>
                      <a:r>
                        <a:rPr lang="en-US" sz="1400" b="1" i="0" u="none" strike="noStrike">
                          <a:solidFill>
                            <a:schemeClr val="bg1"/>
                          </a:solidFill>
                          <a:effectLst/>
                          <a:latin typeface="UTM Alter Gothic" panose="02040603050506020204" pitchFamily="18" charset="0"/>
                        </a:rPr>
                        <a:t>/01/2025</a:t>
                      </a:r>
                      <a:endParaRPr lang="en-US" sz="2800" dirty="0">
                        <a:solidFill>
                          <a:schemeClr val="bg1"/>
                        </a:solidFill>
                        <a:effectLst/>
                        <a:latin typeface="UTM Alter Gothic" panose="02040603050506020204" pitchFamily="18" charset="0"/>
                      </a:endParaRPr>
                    </a:p>
                    <a:p>
                      <a:pPr algn="ctr" rtl="0" fontAlgn="ctr">
                        <a:spcBef>
                          <a:spcPts val="0"/>
                        </a:spcBef>
                        <a:spcAft>
                          <a:spcPts val="0"/>
                        </a:spcAft>
                      </a:pPr>
                      <a:r>
                        <a:rPr lang="en-US" sz="1400" b="1" i="0" u="none" strike="noStrike" dirty="0">
                          <a:solidFill>
                            <a:schemeClr val="bg1"/>
                          </a:solidFill>
                          <a:effectLst/>
                          <a:latin typeface="UTM Alter Gothic" panose="02040603050506020204" pitchFamily="18" charset="0"/>
                        </a:rPr>
                        <a:t>(MÙNG 1 ÂM)</a:t>
                      </a:r>
                      <a:endParaRPr lang="en-US" sz="2800" dirty="0">
                        <a:solidFill>
                          <a:schemeClr val="bg1"/>
                        </a:solidFill>
                        <a:effectLst/>
                        <a:latin typeface="UTM Alter Gothic" panose="02040603050506020204" pitchFamily="18" charset="0"/>
                      </a:endParaRPr>
                    </a:p>
                  </a:txBody>
                  <a:tcPr marL="25400" marR="25400" marT="25400" marB="25400" anchor="ctr">
                    <a:solidFill>
                      <a:srgbClr val="C00000"/>
                    </a:solidFill>
                  </a:tcPr>
                </a:tc>
                <a:tc>
                  <a:txBody>
                    <a:bodyPr/>
                    <a:lstStyle/>
                    <a:p>
                      <a:pPr algn="ctr" rtl="0" fontAlgn="b">
                        <a:spcBef>
                          <a:spcPts val="0"/>
                        </a:spcBef>
                        <a:spcAft>
                          <a:spcPts val="0"/>
                        </a:spcAft>
                      </a:pPr>
                      <a:r>
                        <a:rPr lang="en-US" sz="1400" b="1" i="0" u="none" strike="noStrike">
                          <a:solidFill>
                            <a:schemeClr val="bg1"/>
                          </a:solidFill>
                          <a:effectLst/>
                          <a:latin typeface="UTM Alter Gothic" panose="02040603050506020204" pitchFamily="18" charset="0"/>
                        </a:rPr>
                        <a:t>THỨ NĂM </a:t>
                      </a:r>
                      <a:r>
                        <a:rPr lang="en-US" sz="1400" b="1" i="0" u="none" strike="noStrike" baseline="0">
                          <a:solidFill>
                            <a:schemeClr val="bg1"/>
                          </a:solidFill>
                          <a:effectLst/>
                          <a:latin typeface="UTM Alter Gothic" panose="02040603050506020204" pitchFamily="18" charset="0"/>
                        </a:rPr>
                        <a:t>30</a:t>
                      </a:r>
                      <a:r>
                        <a:rPr lang="en-US" sz="1400" b="1" i="0" u="none" strike="noStrike">
                          <a:solidFill>
                            <a:schemeClr val="bg1"/>
                          </a:solidFill>
                          <a:effectLst/>
                          <a:latin typeface="UTM Alter Gothic" panose="02040603050506020204" pitchFamily="18" charset="0"/>
                        </a:rPr>
                        <a:t>/01/2025</a:t>
                      </a:r>
                      <a:endParaRPr lang="en-US" sz="2800" dirty="0">
                        <a:solidFill>
                          <a:schemeClr val="bg1"/>
                        </a:solidFill>
                        <a:effectLst/>
                        <a:latin typeface="UTM Alter Gothic" panose="02040603050506020204" pitchFamily="18" charset="0"/>
                      </a:endParaRPr>
                    </a:p>
                    <a:p>
                      <a:pPr algn="ctr" rtl="0" fontAlgn="b">
                        <a:spcBef>
                          <a:spcPts val="0"/>
                        </a:spcBef>
                        <a:spcAft>
                          <a:spcPts val="0"/>
                        </a:spcAft>
                      </a:pPr>
                      <a:r>
                        <a:rPr lang="en-US" sz="1400" b="1" i="0" u="none" strike="noStrike" dirty="0">
                          <a:solidFill>
                            <a:schemeClr val="bg1"/>
                          </a:solidFill>
                          <a:effectLst/>
                          <a:latin typeface="UTM Alter Gothic" panose="02040603050506020204" pitchFamily="18" charset="0"/>
                        </a:rPr>
                        <a:t>(MÙNG 2 ÂM)</a:t>
                      </a:r>
                      <a:endParaRPr lang="en-US" sz="2800" dirty="0">
                        <a:solidFill>
                          <a:schemeClr val="bg1"/>
                        </a:solidFill>
                        <a:effectLst/>
                        <a:latin typeface="UTM Alter Gothic" panose="02040603050506020204" pitchFamily="18" charset="0"/>
                      </a:endParaRPr>
                    </a:p>
                  </a:txBody>
                  <a:tcPr marL="25400" marR="25400" marT="25400" marB="25400" anchor="ctr">
                    <a:solidFill>
                      <a:srgbClr val="C00000"/>
                    </a:solidFill>
                  </a:tcPr>
                </a:tc>
                <a:tc>
                  <a:txBody>
                    <a:bodyPr/>
                    <a:lstStyle/>
                    <a:p>
                      <a:pPr algn="ctr" rtl="0" fontAlgn="ctr">
                        <a:spcBef>
                          <a:spcPts val="0"/>
                        </a:spcBef>
                        <a:spcAft>
                          <a:spcPts val="0"/>
                        </a:spcAft>
                      </a:pPr>
                      <a:r>
                        <a:rPr lang="en-US" sz="1400" b="1" i="0" u="none" strike="noStrike">
                          <a:solidFill>
                            <a:schemeClr val="bg1"/>
                          </a:solidFill>
                          <a:effectLst/>
                          <a:latin typeface="UTM Alter Gothic" panose="02040603050506020204" pitchFamily="18" charset="0"/>
                        </a:rPr>
                        <a:t>THỨ SÁU </a:t>
                      </a:r>
                      <a:r>
                        <a:rPr lang="en-US" sz="1400" b="1" i="0" u="none" strike="noStrike" baseline="0">
                          <a:solidFill>
                            <a:schemeClr val="bg1"/>
                          </a:solidFill>
                          <a:effectLst/>
                          <a:latin typeface="UTM Alter Gothic" panose="02040603050506020204" pitchFamily="18" charset="0"/>
                        </a:rPr>
                        <a:t>31</a:t>
                      </a:r>
                      <a:r>
                        <a:rPr lang="en-US" sz="1400" b="1" i="0" u="none" strike="noStrike">
                          <a:solidFill>
                            <a:schemeClr val="bg1"/>
                          </a:solidFill>
                          <a:effectLst/>
                          <a:latin typeface="UTM Alter Gothic" panose="02040603050506020204" pitchFamily="18" charset="0"/>
                        </a:rPr>
                        <a:t>/01/2025</a:t>
                      </a:r>
                      <a:endParaRPr lang="en-US" sz="2800" dirty="0">
                        <a:solidFill>
                          <a:schemeClr val="bg1"/>
                        </a:solidFill>
                        <a:effectLst/>
                        <a:latin typeface="UTM Alter Gothic" panose="02040603050506020204" pitchFamily="18" charset="0"/>
                      </a:endParaRPr>
                    </a:p>
                    <a:p>
                      <a:pPr algn="ctr" rtl="0" fontAlgn="ctr">
                        <a:spcBef>
                          <a:spcPts val="0"/>
                        </a:spcBef>
                        <a:spcAft>
                          <a:spcPts val="0"/>
                        </a:spcAft>
                      </a:pPr>
                      <a:r>
                        <a:rPr lang="en-US" sz="1400" b="1" i="0" u="none" strike="noStrike" dirty="0">
                          <a:solidFill>
                            <a:schemeClr val="bg1"/>
                          </a:solidFill>
                          <a:effectLst/>
                          <a:latin typeface="UTM Alter Gothic" panose="02040603050506020204" pitchFamily="18" charset="0"/>
                        </a:rPr>
                        <a:t>(MÙNG 3 ÂM)</a:t>
                      </a:r>
                      <a:endParaRPr lang="en-US" sz="2800" dirty="0">
                        <a:solidFill>
                          <a:schemeClr val="bg1"/>
                        </a:solidFill>
                        <a:effectLst/>
                        <a:latin typeface="UTM Alter Gothic" panose="02040603050506020204" pitchFamily="18" charset="0"/>
                      </a:endParaRPr>
                    </a:p>
                  </a:txBody>
                  <a:tcPr marL="25400" marR="25400" marT="25400" marB="25400" anchor="ctr">
                    <a:solidFill>
                      <a:srgbClr val="C00000"/>
                    </a:solidFill>
                  </a:tcPr>
                </a:tc>
                <a:extLst>
                  <a:ext uri="{0D108BD9-81ED-4DB2-BD59-A6C34878D82A}">
                    <a16:rowId xmlns:a16="http://schemas.microsoft.com/office/drawing/2014/main" val="668438827"/>
                  </a:ext>
                </a:extLst>
              </a:tr>
              <a:tr h="370840">
                <a:tc>
                  <a:txBody>
                    <a:bodyPr/>
                    <a:lstStyle/>
                    <a:p>
                      <a:pPr algn="ctr" rtl="0" fontAlgn="b">
                        <a:spcBef>
                          <a:spcPts val="0"/>
                        </a:spcBef>
                        <a:spcAft>
                          <a:spcPts val="0"/>
                        </a:spcAft>
                      </a:pPr>
                      <a:r>
                        <a:rPr lang="en-US" sz="1600" kern="1200" dirty="0" err="1">
                          <a:solidFill>
                            <a:srgbClr val="311111"/>
                          </a:solidFill>
                          <a:latin typeface="UTM Alter Gothic" panose="02040603050506020204" pitchFamily="18" charset="0"/>
                          <a:ea typeface="+mn-ea"/>
                          <a:cs typeface="+mn-cs"/>
                        </a:rPr>
                        <a:t>Tuổi</a:t>
                      </a:r>
                      <a:r>
                        <a:rPr lang="en-US" sz="1600" kern="1200" dirty="0">
                          <a:solidFill>
                            <a:srgbClr val="311111"/>
                          </a:solidFill>
                          <a:latin typeface="UTM Alter Gothic" panose="02040603050506020204" pitchFamily="18" charset="0"/>
                          <a:ea typeface="+mn-ea"/>
                          <a:cs typeface="+mn-cs"/>
                        </a:rPr>
                        <a:t> </a:t>
                      </a:r>
                      <a:r>
                        <a:rPr lang="en-US" sz="1600" kern="1200" dirty="0" err="1">
                          <a:solidFill>
                            <a:srgbClr val="311111"/>
                          </a:solidFill>
                          <a:latin typeface="UTM Alter Gothic" panose="02040603050506020204" pitchFamily="18" charset="0"/>
                          <a:ea typeface="+mn-ea"/>
                          <a:cs typeface="+mn-cs"/>
                        </a:rPr>
                        <a:t>Hợp</a:t>
                      </a:r>
                      <a:endParaRPr lang="en-US" sz="1600" kern="1200" dirty="0">
                        <a:solidFill>
                          <a:srgbClr val="311111"/>
                        </a:solidFill>
                        <a:latin typeface="UTM Alter Gothic" panose="02040603050506020204" pitchFamily="18" charset="0"/>
                        <a:ea typeface="+mn-ea"/>
                        <a:cs typeface="+mn-cs"/>
                      </a:endParaRP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Mão, Ngọ, Dần</a:t>
                      </a: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Dần, Mão, Mùi</a:t>
                      </a: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Sửu, Thân, Tý</a:t>
                      </a:r>
                    </a:p>
                  </a:txBody>
                  <a:tcPr marL="25400" marR="25400" marT="25400" marB="25400" anchor="b"/>
                </a:tc>
                <a:extLst>
                  <a:ext uri="{0D108BD9-81ED-4DB2-BD59-A6C34878D82A}">
                    <a16:rowId xmlns:a16="http://schemas.microsoft.com/office/drawing/2014/main" val="1933012412"/>
                  </a:ext>
                </a:extLst>
              </a:tr>
              <a:tr h="370840">
                <a:tc>
                  <a:txBody>
                    <a:bodyPr/>
                    <a:lstStyle/>
                    <a:p>
                      <a:pPr algn="ctr" rtl="0" fontAlgn="b">
                        <a:spcBef>
                          <a:spcPts val="0"/>
                        </a:spcBef>
                        <a:spcAft>
                          <a:spcPts val="0"/>
                        </a:spcAft>
                      </a:pPr>
                      <a:r>
                        <a:rPr lang="en-US" sz="1600" kern="1200" err="1">
                          <a:solidFill>
                            <a:srgbClr val="311111"/>
                          </a:solidFill>
                          <a:latin typeface="UTM Alter Gothic" panose="02040603050506020204" pitchFamily="18" charset="0"/>
                          <a:ea typeface="+mn-ea"/>
                          <a:cs typeface="+mn-cs"/>
                        </a:rPr>
                        <a:t>Tuổi</a:t>
                      </a:r>
                      <a:r>
                        <a:rPr lang="en-US" sz="1600" kern="1200">
                          <a:solidFill>
                            <a:srgbClr val="311111"/>
                          </a:solidFill>
                          <a:latin typeface="UTM Alter Gothic" panose="02040603050506020204" pitchFamily="18" charset="0"/>
                          <a:ea typeface="+mn-ea"/>
                          <a:cs typeface="+mn-cs"/>
                        </a:rPr>
                        <a:t> </a:t>
                      </a:r>
                      <a:r>
                        <a:rPr lang="en-US" sz="1600" kern="1200" err="1">
                          <a:solidFill>
                            <a:srgbClr val="311111"/>
                          </a:solidFill>
                          <a:latin typeface="UTM Alter Gothic" panose="02040603050506020204" pitchFamily="18" charset="0"/>
                          <a:ea typeface="+mn-ea"/>
                          <a:cs typeface="+mn-cs"/>
                        </a:rPr>
                        <a:t>Khắc</a:t>
                      </a:r>
                      <a:endParaRPr lang="en-US" sz="1600" kern="1200">
                        <a:solidFill>
                          <a:srgbClr val="311111"/>
                        </a:solidFill>
                        <a:latin typeface="UTM Alter Gothic" panose="02040603050506020204" pitchFamily="18" charset="0"/>
                        <a:ea typeface="+mn-ea"/>
                        <a:cs typeface="+mn-cs"/>
                      </a:endParaRP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Nhâm Thìn, Giáp Thìn</a:t>
                      </a:r>
                      <a:endParaRPr lang="en-US" sz="1600" kern="1200" dirty="0">
                        <a:solidFill>
                          <a:srgbClr val="311111"/>
                        </a:solidFill>
                        <a:latin typeface="UTM Alter Gothic" panose="02040603050506020204" pitchFamily="18" charset="0"/>
                        <a:ea typeface="+mn-ea"/>
                        <a:cs typeface="+mn-cs"/>
                      </a:endParaRP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Ất Tỵ, Quý Tỵ</a:t>
                      </a:r>
                      <a:endParaRPr lang="en-US" sz="1600" kern="1200" dirty="0">
                        <a:solidFill>
                          <a:srgbClr val="311111"/>
                        </a:solidFill>
                        <a:latin typeface="UTM Alter Gothic" panose="02040603050506020204" pitchFamily="18" charset="0"/>
                        <a:ea typeface="+mn-ea"/>
                        <a:cs typeface="+mn-cs"/>
                      </a:endParaRP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Giáp Ngọ, Bính Ngọ</a:t>
                      </a:r>
                      <a:endParaRPr lang="en-US" sz="1600" kern="1200" dirty="0">
                        <a:solidFill>
                          <a:srgbClr val="311111"/>
                        </a:solidFill>
                        <a:latin typeface="UTM Alter Gothic" panose="02040603050506020204" pitchFamily="18" charset="0"/>
                        <a:ea typeface="+mn-ea"/>
                        <a:cs typeface="+mn-cs"/>
                      </a:endParaRPr>
                    </a:p>
                  </a:txBody>
                  <a:tcPr marL="25400" marR="25400" marT="25400" marB="25400" anchor="b"/>
                </a:tc>
                <a:extLst>
                  <a:ext uri="{0D108BD9-81ED-4DB2-BD59-A6C34878D82A}">
                    <a16:rowId xmlns:a16="http://schemas.microsoft.com/office/drawing/2014/main" val="1805215307"/>
                  </a:ext>
                </a:extLst>
              </a:tr>
              <a:tr h="370840">
                <a:tc>
                  <a:txBody>
                    <a:bodyPr/>
                    <a:lstStyle/>
                    <a:p>
                      <a:pPr marL="0" algn="ctr" defTabSz="844073" rtl="0" eaLnBrk="1" fontAlgn="b" latinLnBrk="0" hangingPunct="1">
                        <a:spcBef>
                          <a:spcPts val="0"/>
                        </a:spcBef>
                        <a:spcAft>
                          <a:spcPts val="0"/>
                        </a:spcAft>
                      </a:pPr>
                      <a:r>
                        <a:rPr lang="en-US" sz="1600" kern="1200" err="1">
                          <a:solidFill>
                            <a:srgbClr val="311111"/>
                          </a:solidFill>
                          <a:latin typeface="UTM Alter Gothic" panose="02040603050506020204" pitchFamily="18" charset="0"/>
                          <a:ea typeface="+mn-ea"/>
                          <a:cs typeface="+mn-cs"/>
                        </a:rPr>
                        <a:t>Hướng</a:t>
                      </a:r>
                      <a:r>
                        <a:rPr lang="en-US" sz="1600" kern="1200">
                          <a:solidFill>
                            <a:srgbClr val="311111"/>
                          </a:solidFill>
                          <a:latin typeface="UTM Alter Gothic" panose="02040603050506020204" pitchFamily="18" charset="0"/>
                          <a:ea typeface="+mn-ea"/>
                          <a:cs typeface="+mn-cs"/>
                        </a:rPr>
                        <a:t> </a:t>
                      </a:r>
                      <a:r>
                        <a:rPr lang="en-US" sz="1600" kern="1200" err="1">
                          <a:solidFill>
                            <a:srgbClr val="311111"/>
                          </a:solidFill>
                          <a:latin typeface="UTM Alter Gothic" panose="02040603050506020204" pitchFamily="18" charset="0"/>
                          <a:ea typeface="+mn-ea"/>
                          <a:cs typeface="+mn-cs"/>
                        </a:rPr>
                        <a:t>xuất</a:t>
                      </a:r>
                      <a:r>
                        <a:rPr lang="en-US" sz="1600" kern="1200">
                          <a:solidFill>
                            <a:srgbClr val="311111"/>
                          </a:solidFill>
                          <a:latin typeface="UTM Alter Gothic" panose="02040603050506020204" pitchFamily="18" charset="0"/>
                          <a:ea typeface="+mn-ea"/>
                          <a:cs typeface="+mn-cs"/>
                        </a:rPr>
                        <a:t> </a:t>
                      </a:r>
                      <a:r>
                        <a:rPr lang="en-US" sz="1600" kern="1200" err="1">
                          <a:solidFill>
                            <a:srgbClr val="311111"/>
                          </a:solidFill>
                          <a:latin typeface="UTM Alter Gothic" panose="02040603050506020204" pitchFamily="18" charset="0"/>
                          <a:ea typeface="+mn-ea"/>
                          <a:cs typeface="+mn-cs"/>
                        </a:rPr>
                        <a:t>hành</a:t>
                      </a:r>
                      <a:r>
                        <a:rPr lang="en-US" sz="1600" kern="1200">
                          <a:solidFill>
                            <a:srgbClr val="311111"/>
                          </a:solidFill>
                          <a:latin typeface="UTM Alter Gothic" panose="02040603050506020204" pitchFamily="18" charset="0"/>
                          <a:ea typeface="+mn-ea"/>
                          <a:cs typeface="+mn-cs"/>
                        </a:rPr>
                        <a:t> </a:t>
                      </a:r>
                    </a:p>
                    <a:p>
                      <a:pPr marL="0" algn="ctr" defTabSz="844073" rtl="0" eaLnBrk="1" fontAlgn="b" latinLnBrk="0" hangingPunct="1">
                        <a:spcBef>
                          <a:spcPts val="0"/>
                        </a:spcBef>
                        <a:spcAft>
                          <a:spcPts val="0"/>
                        </a:spcAft>
                      </a:pPr>
                      <a:r>
                        <a:rPr lang="en-US" sz="1600" kern="1200" err="1">
                          <a:solidFill>
                            <a:srgbClr val="311111"/>
                          </a:solidFill>
                          <a:latin typeface="UTM Alter Gothic" panose="02040603050506020204" pitchFamily="18" charset="0"/>
                          <a:ea typeface="+mn-ea"/>
                          <a:cs typeface="+mn-cs"/>
                        </a:rPr>
                        <a:t>Hỷ</a:t>
                      </a:r>
                      <a:r>
                        <a:rPr lang="en-US" sz="1600" kern="1200">
                          <a:solidFill>
                            <a:srgbClr val="311111"/>
                          </a:solidFill>
                          <a:latin typeface="UTM Alter Gothic" panose="02040603050506020204" pitchFamily="18" charset="0"/>
                          <a:ea typeface="+mn-ea"/>
                          <a:cs typeface="+mn-cs"/>
                        </a:rPr>
                        <a:t> </a:t>
                      </a:r>
                      <a:r>
                        <a:rPr lang="en-US" sz="1600" kern="1200" err="1">
                          <a:solidFill>
                            <a:srgbClr val="311111"/>
                          </a:solidFill>
                          <a:latin typeface="UTM Alter Gothic" panose="02040603050506020204" pitchFamily="18" charset="0"/>
                          <a:ea typeface="+mn-ea"/>
                          <a:cs typeface="+mn-cs"/>
                        </a:rPr>
                        <a:t>Thần</a:t>
                      </a:r>
                      <a:endParaRPr lang="vi-VN" sz="1600" kern="1200">
                        <a:solidFill>
                          <a:srgbClr val="311111"/>
                        </a:solidFill>
                        <a:latin typeface="UTM Alter Gothic" panose="02040603050506020204" pitchFamily="18" charset="0"/>
                        <a:ea typeface="+mn-ea"/>
                        <a:cs typeface="+mn-cs"/>
                      </a:endParaRP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Đông Nam</a:t>
                      </a:r>
                      <a:endParaRPr lang="en-US" sz="1600" kern="1200" dirty="0">
                        <a:solidFill>
                          <a:srgbClr val="311111"/>
                        </a:solidFill>
                        <a:latin typeface="UTM Alter Gothic" panose="02040603050506020204" pitchFamily="18" charset="0"/>
                        <a:ea typeface="+mn-ea"/>
                        <a:cs typeface="+mn-cs"/>
                      </a:endParaRP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Đông Bắc</a:t>
                      </a:r>
                      <a:endParaRPr lang="en-US" sz="1600" kern="1200" dirty="0">
                        <a:solidFill>
                          <a:srgbClr val="311111"/>
                        </a:solidFill>
                        <a:latin typeface="UTM Alter Gothic" panose="02040603050506020204" pitchFamily="18" charset="0"/>
                        <a:ea typeface="+mn-ea"/>
                        <a:cs typeface="+mn-cs"/>
                      </a:endParaRP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Tây Bắc</a:t>
                      </a:r>
                      <a:endParaRPr lang="en-US" sz="1600" kern="1200" dirty="0">
                        <a:solidFill>
                          <a:srgbClr val="311111"/>
                        </a:solidFill>
                        <a:latin typeface="UTM Alter Gothic" panose="02040603050506020204" pitchFamily="18" charset="0"/>
                        <a:ea typeface="+mn-ea"/>
                        <a:cs typeface="+mn-cs"/>
                      </a:endParaRPr>
                    </a:p>
                  </a:txBody>
                  <a:tcPr marL="25400" marR="25400" marT="25400" marB="25400" anchor="b"/>
                </a:tc>
                <a:extLst>
                  <a:ext uri="{0D108BD9-81ED-4DB2-BD59-A6C34878D82A}">
                    <a16:rowId xmlns:a16="http://schemas.microsoft.com/office/drawing/2014/main" val="1862260687"/>
                  </a:ext>
                </a:extLst>
              </a:tr>
              <a:tr h="370840">
                <a:tc>
                  <a:txBody>
                    <a:bodyPr/>
                    <a:lstStyle/>
                    <a:p>
                      <a:pPr marL="0" algn="ctr" defTabSz="844073" rtl="0" eaLnBrk="1" fontAlgn="b" latinLnBrk="0" hangingPunct="1">
                        <a:spcBef>
                          <a:spcPts val="0"/>
                        </a:spcBef>
                        <a:spcAft>
                          <a:spcPts val="0"/>
                        </a:spcAft>
                      </a:pPr>
                      <a:r>
                        <a:rPr lang="en-US" sz="1600" kern="1200" err="1">
                          <a:solidFill>
                            <a:srgbClr val="311111"/>
                          </a:solidFill>
                          <a:latin typeface="UTM Alter Gothic" panose="02040603050506020204" pitchFamily="18" charset="0"/>
                          <a:ea typeface="+mn-ea"/>
                          <a:cs typeface="+mn-cs"/>
                        </a:rPr>
                        <a:t>Hướng</a:t>
                      </a:r>
                      <a:r>
                        <a:rPr lang="en-US" sz="1600" kern="1200">
                          <a:solidFill>
                            <a:srgbClr val="311111"/>
                          </a:solidFill>
                          <a:latin typeface="UTM Alter Gothic" panose="02040603050506020204" pitchFamily="18" charset="0"/>
                          <a:ea typeface="+mn-ea"/>
                          <a:cs typeface="+mn-cs"/>
                        </a:rPr>
                        <a:t> </a:t>
                      </a:r>
                      <a:r>
                        <a:rPr lang="en-US" sz="1600" kern="1200" err="1">
                          <a:solidFill>
                            <a:srgbClr val="311111"/>
                          </a:solidFill>
                          <a:latin typeface="UTM Alter Gothic" panose="02040603050506020204" pitchFamily="18" charset="0"/>
                          <a:ea typeface="+mn-ea"/>
                          <a:cs typeface="+mn-cs"/>
                        </a:rPr>
                        <a:t>xuất</a:t>
                      </a:r>
                      <a:r>
                        <a:rPr lang="en-US" sz="1600" kern="1200">
                          <a:solidFill>
                            <a:srgbClr val="311111"/>
                          </a:solidFill>
                          <a:latin typeface="UTM Alter Gothic" panose="02040603050506020204" pitchFamily="18" charset="0"/>
                          <a:ea typeface="+mn-ea"/>
                          <a:cs typeface="+mn-cs"/>
                        </a:rPr>
                        <a:t> </a:t>
                      </a:r>
                      <a:r>
                        <a:rPr lang="en-US" sz="1600" kern="1200" err="1">
                          <a:solidFill>
                            <a:srgbClr val="311111"/>
                          </a:solidFill>
                          <a:latin typeface="UTM Alter Gothic" panose="02040603050506020204" pitchFamily="18" charset="0"/>
                          <a:ea typeface="+mn-ea"/>
                          <a:cs typeface="+mn-cs"/>
                        </a:rPr>
                        <a:t>hành</a:t>
                      </a:r>
                      <a:r>
                        <a:rPr lang="en-US" sz="1600" kern="1200">
                          <a:solidFill>
                            <a:srgbClr val="311111"/>
                          </a:solidFill>
                          <a:latin typeface="UTM Alter Gothic" panose="02040603050506020204" pitchFamily="18" charset="0"/>
                          <a:ea typeface="+mn-ea"/>
                          <a:cs typeface="+mn-cs"/>
                        </a:rPr>
                        <a:t> </a:t>
                      </a:r>
                    </a:p>
                    <a:p>
                      <a:pPr marL="0" algn="ctr" defTabSz="844073" rtl="0" eaLnBrk="1" fontAlgn="b" latinLnBrk="0" hangingPunct="1">
                        <a:spcBef>
                          <a:spcPts val="0"/>
                        </a:spcBef>
                        <a:spcAft>
                          <a:spcPts val="0"/>
                        </a:spcAft>
                      </a:pPr>
                      <a:r>
                        <a:rPr lang="en-US" sz="1600" kern="1200" err="1">
                          <a:solidFill>
                            <a:srgbClr val="311111"/>
                          </a:solidFill>
                          <a:latin typeface="UTM Alter Gothic" panose="02040603050506020204" pitchFamily="18" charset="0"/>
                          <a:ea typeface="+mn-ea"/>
                          <a:cs typeface="+mn-cs"/>
                        </a:rPr>
                        <a:t>Tài</a:t>
                      </a:r>
                      <a:r>
                        <a:rPr lang="en-US" sz="1600" kern="1200">
                          <a:solidFill>
                            <a:srgbClr val="311111"/>
                          </a:solidFill>
                          <a:latin typeface="UTM Alter Gothic" panose="02040603050506020204" pitchFamily="18" charset="0"/>
                          <a:ea typeface="+mn-ea"/>
                          <a:cs typeface="+mn-cs"/>
                        </a:rPr>
                        <a:t> </a:t>
                      </a:r>
                      <a:r>
                        <a:rPr lang="en-US" sz="1600" kern="1200" err="1">
                          <a:solidFill>
                            <a:srgbClr val="311111"/>
                          </a:solidFill>
                          <a:latin typeface="UTM Alter Gothic" panose="02040603050506020204" pitchFamily="18" charset="0"/>
                          <a:ea typeface="+mn-ea"/>
                          <a:cs typeface="+mn-cs"/>
                        </a:rPr>
                        <a:t>Thần</a:t>
                      </a:r>
                      <a:endParaRPr lang="vi-VN" sz="1600" kern="1200">
                        <a:solidFill>
                          <a:srgbClr val="311111"/>
                        </a:solidFill>
                        <a:latin typeface="UTM Alter Gothic" panose="02040603050506020204" pitchFamily="18" charset="0"/>
                        <a:ea typeface="+mn-ea"/>
                        <a:cs typeface="+mn-cs"/>
                      </a:endParaRP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Bắc</a:t>
                      </a:r>
                      <a:endParaRPr lang="en-US" sz="1600" kern="1200" dirty="0">
                        <a:solidFill>
                          <a:srgbClr val="311111"/>
                        </a:solidFill>
                        <a:latin typeface="UTM Alter Gothic" panose="02040603050506020204" pitchFamily="18" charset="0"/>
                        <a:ea typeface="+mn-ea"/>
                        <a:cs typeface="+mn-cs"/>
                      </a:endParaRP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Nam</a:t>
                      </a:r>
                      <a:endParaRPr lang="en-US" sz="1600" kern="1200" dirty="0">
                        <a:solidFill>
                          <a:srgbClr val="311111"/>
                        </a:solidFill>
                        <a:latin typeface="UTM Alter Gothic" panose="02040603050506020204" pitchFamily="18" charset="0"/>
                        <a:ea typeface="+mn-ea"/>
                        <a:cs typeface="+mn-cs"/>
                      </a:endParaRPr>
                    </a:p>
                  </a:txBody>
                  <a:tcPr marL="25400" marR="25400" marT="25400" marB="25400" anchor="b"/>
                </a:tc>
                <a:tc>
                  <a:txBody>
                    <a:bodyPr/>
                    <a:lstStyle/>
                    <a:p>
                      <a:pPr algn="ctr" rtl="0" fontAlgn="b">
                        <a:spcBef>
                          <a:spcPts val="0"/>
                        </a:spcBef>
                        <a:spcAft>
                          <a:spcPts val="0"/>
                        </a:spcAft>
                      </a:pPr>
                      <a:r>
                        <a:rPr lang="en-US" sz="1600" kern="1200">
                          <a:solidFill>
                            <a:srgbClr val="311111"/>
                          </a:solidFill>
                          <a:latin typeface="UTM Alter Gothic" panose="02040603050506020204" pitchFamily="18" charset="0"/>
                          <a:ea typeface="+mn-ea"/>
                          <a:cs typeface="+mn-cs"/>
                        </a:rPr>
                        <a:t>Tây Nam</a:t>
                      </a:r>
                      <a:endParaRPr lang="en-US" sz="1600" kern="1200" dirty="0">
                        <a:solidFill>
                          <a:srgbClr val="311111"/>
                        </a:solidFill>
                        <a:latin typeface="UTM Alter Gothic" panose="02040603050506020204" pitchFamily="18" charset="0"/>
                        <a:ea typeface="+mn-ea"/>
                        <a:cs typeface="+mn-cs"/>
                      </a:endParaRPr>
                    </a:p>
                  </a:txBody>
                  <a:tcPr marL="25400" marR="25400" marT="25400" marB="25400" anchor="b"/>
                </a:tc>
                <a:extLst>
                  <a:ext uri="{0D108BD9-81ED-4DB2-BD59-A6C34878D82A}">
                    <a16:rowId xmlns:a16="http://schemas.microsoft.com/office/drawing/2014/main" val="2220598295"/>
                  </a:ext>
                </a:extLst>
              </a:tr>
            </a:tbl>
          </a:graphicData>
        </a:graphic>
      </p:graphicFrame>
      <p:sp>
        <p:nvSpPr>
          <p:cNvPr id="18" name="TextBox 17">
            <a:extLst>
              <a:ext uri="{FF2B5EF4-FFF2-40B4-BE49-F238E27FC236}">
                <a16:creationId xmlns:a16="http://schemas.microsoft.com/office/drawing/2014/main" id="{6817763F-485D-4D91-A422-FD701D82571D}"/>
              </a:ext>
            </a:extLst>
          </p:cNvPr>
          <p:cNvSpPr txBox="1"/>
          <p:nvPr/>
        </p:nvSpPr>
        <p:spPr>
          <a:xfrm>
            <a:off x="685800" y="4572000"/>
            <a:ext cx="6477000" cy="2123723"/>
          </a:xfrm>
          <a:prstGeom prst="rect">
            <a:avLst/>
          </a:prstGeom>
          <a:noFill/>
        </p:spPr>
        <p:txBody>
          <a:bodyPr wrap="square">
            <a:spAutoFit/>
          </a:bodyPr>
          <a:lstStyle/>
          <a:p>
            <a:pPr algn="just">
              <a:lnSpc>
                <a:spcPct val="110000"/>
              </a:lnSpc>
              <a:spcBef>
                <a:spcPts val="300"/>
              </a:spcBef>
              <a:spcAft>
                <a:spcPts val="300"/>
              </a:spcAft>
            </a:pPr>
            <a:r>
              <a:rPr lang="en-US" sz="1600" dirty="0">
                <a:solidFill>
                  <a:srgbClr val="311111"/>
                </a:solidFill>
                <a:latin typeface="UTM Alter Gothic" panose="02040603050506020204" pitchFamily="18" charset="0"/>
              </a:rPr>
              <a:t>LƯU Ý:</a:t>
            </a:r>
          </a:p>
          <a:p>
            <a:pPr marL="285750" indent="-285750" algn="just">
              <a:lnSpc>
                <a:spcPct val="110000"/>
              </a:lnSpc>
              <a:spcBef>
                <a:spcPts val="300"/>
              </a:spcBef>
              <a:spcAft>
                <a:spcPts val="300"/>
              </a:spcAft>
              <a:buFont typeface="Wingdings" panose="05000000000000000000" pitchFamily="2" charset="2"/>
              <a:buChar char="Ø"/>
            </a:pPr>
            <a:r>
              <a:rPr lang="vi-VN" sz="1600" dirty="0">
                <a:solidFill>
                  <a:srgbClr val="311111"/>
                </a:solidFill>
                <a:latin typeface="UTM Alter Gothic" panose="02040603050506020204" pitchFamily="18" charset="0"/>
              </a:rPr>
              <a:t>Hướng xuất hành được tính từ vị trí cửa ra vào nhà cho đến nơi bạn muốn đến. Hướng xuất hành được tính trong lần đầu tiên ra khỏi nhà vào năm mới, bắt đầu từ 0h</a:t>
            </a:r>
            <a:r>
              <a:rPr lang="en-US" sz="1600" dirty="0">
                <a:solidFill>
                  <a:srgbClr val="311111"/>
                </a:solidFill>
                <a:latin typeface="UTM Alter Gothic" panose="02040603050506020204" pitchFamily="18" charset="0"/>
              </a:rPr>
              <a:t>00</a:t>
            </a:r>
            <a:r>
              <a:rPr lang="vi-VN" sz="1600" dirty="0">
                <a:solidFill>
                  <a:srgbClr val="311111"/>
                </a:solidFill>
                <a:latin typeface="UTM Alter Gothic" panose="02040603050506020204" pitchFamily="18" charset="0"/>
              </a:rPr>
              <a:t> ngày mùng </a:t>
            </a:r>
            <a:r>
              <a:rPr lang="en-US" sz="1600" dirty="0" err="1">
                <a:solidFill>
                  <a:srgbClr val="311111"/>
                </a:solidFill>
                <a:latin typeface="UTM Alter Gothic" panose="02040603050506020204" pitchFamily="18" charset="0"/>
              </a:rPr>
              <a:t>Một</a:t>
            </a:r>
            <a:r>
              <a:rPr lang="vi-VN" sz="1600" dirty="0">
                <a:solidFill>
                  <a:srgbClr val="311111"/>
                </a:solidFill>
                <a:latin typeface="UTM Alter Gothic" panose="02040603050506020204" pitchFamily="18" charset="0"/>
              </a:rPr>
              <a:t>.   </a:t>
            </a:r>
          </a:p>
          <a:p>
            <a:pPr marL="285750" indent="-285750" algn="just">
              <a:lnSpc>
                <a:spcPct val="110000"/>
              </a:lnSpc>
              <a:spcBef>
                <a:spcPts val="300"/>
              </a:spcBef>
              <a:spcAft>
                <a:spcPts val="300"/>
              </a:spcAft>
              <a:buFont typeface="Wingdings" panose="05000000000000000000" pitchFamily="2" charset="2"/>
              <a:buChar char="Ø"/>
            </a:pPr>
            <a:r>
              <a:rPr lang="vi-VN" sz="1600" dirty="0">
                <a:solidFill>
                  <a:srgbClr val="311111"/>
                </a:solidFill>
                <a:latin typeface="UTM Alter Gothic" panose="02040603050506020204" pitchFamily="18" charset="0"/>
              </a:rPr>
              <a:t>Sau khi xem hướng xuất hành ngày mùng </a:t>
            </a:r>
            <a:r>
              <a:rPr lang="en-US" sz="1600" dirty="0" err="1">
                <a:solidFill>
                  <a:srgbClr val="311111"/>
                </a:solidFill>
                <a:latin typeface="UTM Alter Gothic" panose="02040603050506020204" pitchFamily="18" charset="0"/>
              </a:rPr>
              <a:t>Một</a:t>
            </a:r>
            <a:r>
              <a:rPr lang="vi-VN" sz="1600" dirty="0">
                <a:solidFill>
                  <a:srgbClr val="311111"/>
                </a:solidFill>
                <a:latin typeface="UTM Alter Gothic" panose="02040603050506020204" pitchFamily="18" charset="0"/>
              </a:rPr>
              <a:t> </a:t>
            </a:r>
            <a:r>
              <a:rPr lang="en-US" sz="1600" dirty="0" err="1">
                <a:solidFill>
                  <a:srgbClr val="311111"/>
                </a:solidFill>
                <a:latin typeface="UTM Alter Gothic" panose="02040603050506020204" pitchFamily="18" charset="0"/>
              </a:rPr>
              <a:t>tế</a:t>
            </a:r>
            <a:r>
              <a:rPr lang="vi-VN" sz="1600">
                <a:solidFill>
                  <a:srgbClr val="311111"/>
                </a:solidFill>
                <a:latin typeface="UTM Alter Gothic" panose="02040603050506020204" pitchFamily="18" charset="0"/>
              </a:rPr>
              <a:t>t </a:t>
            </a:r>
            <a:r>
              <a:rPr lang="en-US" sz="1600">
                <a:solidFill>
                  <a:srgbClr val="311111"/>
                </a:solidFill>
                <a:latin typeface="UTM Alter Gothic" panose="02040603050506020204" pitchFamily="18" charset="0"/>
              </a:rPr>
              <a:t>Ất Tỵ </a:t>
            </a:r>
            <a:r>
              <a:rPr lang="vi-VN" sz="1600">
                <a:solidFill>
                  <a:srgbClr val="311111"/>
                </a:solidFill>
                <a:latin typeface="UTM Alter Gothic" panose="02040603050506020204" pitchFamily="18" charset="0"/>
              </a:rPr>
              <a:t>và </a:t>
            </a:r>
            <a:r>
              <a:rPr lang="vi-VN" sz="1600" dirty="0">
                <a:solidFill>
                  <a:srgbClr val="311111"/>
                </a:solidFill>
                <a:latin typeface="UTM Alter Gothic" panose="02040603050506020204" pitchFamily="18" charset="0"/>
              </a:rPr>
              <a:t>di chuyển theo đúng hướng mong muốn, các bạn có thể thoải mái di chuyển đến các hướng khác mà không sợ ảnh hưởng đến vận khí cả năm của mình.  </a:t>
            </a:r>
          </a:p>
        </p:txBody>
      </p:sp>
      <p:sp>
        <p:nvSpPr>
          <p:cNvPr id="13" name="TextBox 12"/>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9" name="TextBox 18"/>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24042242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42</a:t>
            </a:fld>
            <a:endParaRPr lang="en-US" sz="1600" b="1">
              <a:solidFill>
                <a:schemeClr val="bg1"/>
              </a:solidFill>
              <a:latin typeface="UTM Alter Gothic" panose="02040603050506020204" pitchFamily="18" charset="0"/>
            </a:endParaRPr>
          </a:p>
        </p:txBody>
      </p:sp>
      <p:sp>
        <p:nvSpPr>
          <p:cNvPr id="15" name="TextBox 14">
            <a:extLst>
              <a:ext uri="{FF2B5EF4-FFF2-40B4-BE49-F238E27FC236}">
                <a16:creationId xmlns:a16="http://schemas.microsoft.com/office/drawing/2014/main" id="{9604505B-CCDB-447B-A894-920A8D7019DE}"/>
              </a:ext>
            </a:extLst>
          </p:cNvPr>
          <p:cNvSpPr txBox="1"/>
          <p:nvPr/>
        </p:nvSpPr>
        <p:spPr>
          <a:xfrm>
            <a:off x="450668" y="716818"/>
            <a:ext cx="6858000" cy="5958619"/>
          </a:xfrm>
          <a:prstGeom prst="rect">
            <a:avLst/>
          </a:prstGeom>
          <a:noFill/>
        </p:spPr>
        <p:txBody>
          <a:bodyPr wrap="square">
            <a:spAutoFit/>
          </a:bodyPr>
          <a:lstStyle/>
          <a:p>
            <a:pPr algn="just">
              <a:lnSpc>
                <a:spcPct val="150000"/>
              </a:lnSpc>
            </a:pPr>
            <a:r>
              <a:rPr lang="vi-VN" sz="1600" dirty="0">
                <a:latin typeface="UTM Alter Gothic" panose="02040603050506020204" pitchFamily="18" charset="0"/>
              </a:rPr>
              <a:t>	Ngày cầu Phúc là ngày chúng ta có thể đi lễ chùa để mong cầu những điều tốt</a:t>
            </a:r>
            <a:r>
              <a:rPr lang="en-US" sz="1600" dirty="0">
                <a:latin typeface="UTM Alter Gothic" panose="02040603050506020204" pitchFamily="18" charset="0"/>
              </a:rPr>
              <a:t> </a:t>
            </a:r>
            <a:r>
              <a:rPr lang="en-US" sz="1600" dirty="0" err="1">
                <a:latin typeface="UTM Alter Gothic" panose="02040603050506020204" pitchFamily="18" charset="0"/>
              </a:rPr>
              <a:t>lành</a:t>
            </a:r>
            <a:r>
              <a:rPr lang="vi-VN" sz="1600" dirty="0">
                <a:latin typeface="UTM Alter Gothic" panose="02040603050506020204" pitchFamily="18" charset="0"/>
              </a:rPr>
              <a:t>. Trong những ngày này, khả năng linh ứng cho các mong cầu đó là rất lớn</a:t>
            </a:r>
            <a:r>
              <a:rPr lang="en-US" sz="1600" dirty="0">
                <a:latin typeface="UTM Alter Gothic" panose="02040603050506020204" pitchFamily="18" charset="0"/>
              </a:rPr>
              <a:t>:</a:t>
            </a:r>
          </a:p>
          <a:p>
            <a:pPr marL="285750" indent="-285750" algn="just">
              <a:lnSpc>
                <a:spcPct val="150000"/>
              </a:lnSpc>
              <a:buFont typeface="Wingdings" panose="05000000000000000000" pitchFamily="2" charset="2"/>
              <a:buChar char="Ø"/>
            </a:pPr>
            <a:r>
              <a:rPr lang="vi-VN" sz="1600" b="1" dirty="0">
                <a:solidFill>
                  <a:srgbClr val="381112"/>
                </a:solidFill>
                <a:latin typeface="UTM Alter Gothic" panose="02040603050506020204" pitchFamily="18" charset="0"/>
              </a:rPr>
              <a:t>MỨC ĐỘ CẦN THIẾT: </a:t>
            </a:r>
            <a:r>
              <a:rPr lang="vi-VN" sz="1600" dirty="0">
                <a:latin typeface="UTM Alter Gothic" panose="02040603050506020204" pitchFamily="18" charset="0"/>
              </a:rPr>
              <a:t>Nên làm</a:t>
            </a:r>
            <a:r>
              <a:rPr lang="en-US" sz="1600" dirty="0">
                <a:latin typeface="UTM Alter Gothic" panose="02040603050506020204" pitchFamily="18" charset="0"/>
              </a:rPr>
              <a:t>.</a:t>
            </a:r>
          </a:p>
          <a:p>
            <a:pPr marL="285750" indent="-285750" algn="just">
              <a:lnSpc>
                <a:spcPct val="150000"/>
              </a:lnSpc>
              <a:buFont typeface="Wingdings" panose="05000000000000000000" pitchFamily="2" charset="2"/>
              <a:buChar char="Ø"/>
            </a:pPr>
            <a:r>
              <a:rPr lang="en-US" sz="1600" b="1" dirty="0">
                <a:solidFill>
                  <a:srgbClr val="381112"/>
                </a:solidFill>
                <a:latin typeface="UTM Alter Gothic" panose="02040603050506020204" pitchFamily="18" charset="0"/>
              </a:rPr>
              <a:t>THỜI GIAN: </a:t>
            </a:r>
          </a:p>
          <a:p>
            <a:pPr marL="285750" indent="-285750" algn="just">
              <a:lnSpc>
                <a:spcPct val="150000"/>
              </a:lnSpc>
              <a:buFont typeface="Arial" panose="020B0604020202020204" pitchFamily="34" charset="0"/>
              <a:buChar char="•"/>
            </a:pPr>
            <a:r>
              <a:rPr lang="vi-VN" sz="1600">
                <a:latin typeface="UTM Alter Gothic" panose="02040603050506020204" pitchFamily="18" charset="0"/>
              </a:rPr>
              <a:t>Ngày </a:t>
            </a:r>
            <a:r>
              <a:rPr lang="en-US" sz="1600">
                <a:latin typeface="UTM Alter Gothic" panose="02040603050506020204" pitchFamily="18" charset="0"/>
              </a:rPr>
              <a:t>30</a:t>
            </a:r>
            <a:r>
              <a:rPr lang="vi-VN" sz="1600">
                <a:latin typeface="UTM Alter Gothic" panose="02040603050506020204" pitchFamily="18" charset="0"/>
              </a:rPr>
              <a:t>/</a:t>
            </a:r>
            <a:r>
              <a:rPr lang="en-US" sz="1600">
                <a:latin typeface="UTM Alter Gothic" panose="02040603050506020204" pitchFamily="18" charset="0"/>
              </a:rPr>
              <a:t>01</a:t>
            </a:r>
            <a:r>
              <a:rPr lang="vi-VN" sz="1600">
                <a:latin typeface="UTM Alter Gothic" panose="02040603050506020204" pitchFamily="18" charset="0"/>
              </a:rPr>
              <a:t>/2025 </a:t>
            </a:r>
            <a:r>
              <a:rPr lang="en-US" sz="1600" dirty="0">
                <a:latin typeface="UTM Alter Gothic" panose="02040603050506020204" pitchFamily="18" charset="0"/>
              </a:rPr>
              <a:t>(</a:t>
            </a:r>
            <a:r>
              <a:rPr lang="en-US" sz="1600" dirty="0" err="1">
                <a:latin typeface="UTM Alter Gothic" panose="02040603050506020204" pitchFamily="18" charset="0"/>
              </a:rPr>
              <a:t>tức</a:t>
            </a:r>
            <a:r>
              <a:rPr lang="en-US" sz="1600" dirty="0">
                <a:latin typeface="UTM Alter Gothic" panose="02040603050506020204" pitchFamily="18" charset="0"/>
              </a:rPr>
              <a:t> </a:t>
            </a:r>
            <a:r>
              <a:rPr lang="en-US" sz="1600" err="1">
                <a:latin typeface="UTM Alter Gothic" panose="02040603050506020204" pitchFamily="18" charset="0"/>
              </a:rPr>
              <a:t>ngày</a:t>
            </a:r>
            <a:r>
              <a:rPr lang="en-US" sz="1600">
                <a:latin typeface="UTM Alter Gothic" panose="02040603050506020204" pitchFamily="18" charset="0"/>
              </a:rPr>
              <a:t> 0</a:t>
            </a:r>
            <a:r>
              <a:rPr lang="en-US" sz="1600" dirty="0">
                <a:latin typeface="UTM Alter Gothic" panose="02040603050506020204" pitchFamily="18" charset="0"/>
              </a:rPr>
              <a:t>2</a:t>
            </a:r>
            <a:r>
              <a:rPr lang="vi-VN" sz="1600">
                <a:latin typeface="UTM Alter Gothic" panose="02040603050506020204" pitchFamily="18" charset="0"/>
              </a:rPr>
              <a:t>/</a:t>
            </a:r>
            <a:r>
              <a:rPr lang="en-US" sz="1600">
                <a:latin typeface="UTM Alter Gothic" panose="02040603050506020204" pitchFamily="18" charset="0"/>
              </a:rPr>
              <a:t>0</a:t>
            </a:r>
            <a:r>
              <a:rPr lang="vi-VN" sz="1600">
                <a:latin typeface="UTM Alter Gothic" panose="02040603050506020204" pitchFamily="18" charset="0"/>
              </a:rPr>
              <a:t>1/2025 </a:t>
            </a:r>
            <a:r>
              <a:rPr lang="en-US" sz="1600" dirty="0">
                <a:latin typeface="UTM Alter Gothic" panose="02040603050506020204" pitchFamily="18" charset="0"/>
              </a:rPr>
              <a:t>Â</a:t>
            </a:r>
            <a:r>
              <a:rPr lang="vi-VN" sz="1600" dirty="0">
                <a:latin typeface="UTM Alter Gothic" panose="02040603050506020204" pitchFamily="18" charset="0"/>
              </a:rPr>
              <a:t>m lịch</a:t>
            </a:r>
            <a:r>
              <a:rPr lang="en-US" sz="1600" dirty="0">
                <a:latin typeface="UTM Alter Gothic" panose="02040603050506020204" pitchFamily="18" charset="0"/>
              </a:rPr>
              <a:t>, </a:t>
            </a:r>
            <a:r>
              <a:rPr lang="en-US" sz="1600" err="1">
                <a:latin typeface="UTM Alter Gothic" panose="02040603050506020204" pitchFamily="18" charset="0"/>
              </a:rPr>
              <a:t>thứ</a:t>
            </a:r>
            <a:r>
              <a:rPr lang="en-US" sz="1600">
                <a:latin typeface="UTM Alter Gothic" panose="02040603050506020204" pitchFamily="18" charset="0"/>
              </a:rPr>
              <a:t> năm)</a:t>
            </a:r>
            <a:r>
              <a:rPr lang="vi-VN" sz="1600" dirty="0">
                <a:latin typeface="UTM Alter Gothic" panose="02040603050506020204" pitchFamily="18" charset="0"/>
              </a:rPr>
              <a:t>: </a:t>
            </a:r>
          </a:p>
          <a:p>
            <a:pPr algn="just">
              <a:lnSpc>
                <a:spcPct val="150000"/>
              </a:lnSpc>
            </a:pPr>
            <a:r>
              <a:rPr lang="en-US" sz="1600" dirty="0">
                <a:latin typeface="UTM Alter Gothic" panose="02040603050506020204" pitchFamily="18" charset="0"/>
              </a:rPr>
              <a:t>- </a:t>
            </a:r>
            <a:r>
              <a:rPr lang="vi-VN" sz="1600" dirty="0">
                <a:latin typeface="UTM Alter Gothic" panose="02040603050506020204" pitchFamily="18" charset="0"/>
              </a:rPr>
              <a:t>Giờ xuất hành</a:t>
            </a:r>
            <a:r>
              <a:rPr lang="en-US" sz="1600" dirty="0">
                <a:latin typeface="UTM Alter Gothic" panose="02040603050506020204" pitchFamily="18" charset="0"/>
              </a:rPr>
              <a:t> </a:t>
            </a:r>
            <a:r>
              <a:rPr lang="en-US" sz="1600" dirty="0" err="1">
                <a:latin typeface="UTM Alter Gothic" panose="02040603050506020204" pitchFamily="18" charset="0"/>
              </a:rPr>
              <a:t>đẹp</a:t>
            </a:r>
            <a:r>
              <a:rPr lang="vi-VN" sz="1600">
                <a:latin typeface="UTM Alter Gothic" panose="02040603050506020204" pitchFamily="18" charset="0"/>
              </a:rPr>
              <a:t>: Giờ Sửu (1h</a:t>
            </a:r>
            <a:r>
              <a:rPr lang="en-US" sz="1600">
                <a:latin typeface="UTM Alter Gothic" panose="02040603050506020204" pitchFamily="18" charset="0"/>
              </a:rPr>
              <a:t> </a:t>
            </a:r>
            <a:r>
              <a:rPr lang="vi-VN" sz="1600">
                <a:latin typeface="UTM Alter Gothic" panose="02040603050506020204" pitchFamily="18" charset="0"/>
              </a:rPr>
              <a:t>-</a:t>
            </a:r>
            <a:r>
              <a:rPr lang="en-US" sz="1600">
                <a:latin typeface="UTM Alter Gothic" panose="02040603050506020204" pitchFamily="18" charset="0"/>
              </a:rPr>
              <a:t> </a:t>
            </a:r>
            <a:r>
              <a:rPr lang="vi-VN" sz="1600">
                <a:latin typeface="UTM Alter Gothic" panose="02040603050506020204" pitchFamily="18" charset="0"/>
              </a:rPr>
              <a:t>3h), </a:t>
            </a:r>
            <a:r>
              <a:rPr lang="en-US" sz="1600">
                <a:latin typeface="UTM Alter Gothic" panose="02040603050506020204" pitchFamily="18" charset="0"/>
              </a:rPr>
              <a:t>giờ Mão (5h </a:t>
            </a:r>
            <a:r>
              <a:rPr lang="vi-VN" sz="1600">
                <a:latin typeface="UTM Alter Gothic" panose="02040603050506020204" pitchFamily="18" charset="0"/>
              </a:rPr>
              <a:t>- </a:t>
            </a:r>
            <a:r>
              <a:rPr lang="en-US" sz="1600">
                <a:latin typeface="UTM Alter Gothic" panose="02040603050506020204" pitchFamily="18" charset="0"/>
              </a:rPr>
              <a:t>7h), giờ Tỵ (9h</a:t>
            </a:r>
            <a:r>
              <a:rPr lang="vi-VN" sz="1600">
                <a:latin typeface="UTM Alter Gothic" panose="02040603050506020204" pitchFamily="18" charset="0"/>
              </a:rPr>
              <a:t> - </a:t>
            </a:r>
            <a:r>
              <a:rPr lang="en-US" sz="1600">
                <a:latin typeface="UTM Alter Gothic" panose="02040603050506020204" pitchFamily="18" charset="0"/>
              </a:rPr>
              <a:t>11h), giờ Mùi (13h </a:t>
            </a:r>
            <a:r>
              <a:rPr lang="vi-VN" sz="1600">
                <a:latin typeface="UTM Alter Gothic" panose="02040603050506020204" pitchFamily="18" charset="0"/>
              </a:rPr>
              <a:t>-</a:t>
            </a:r>
            <a:r>
              <a:rPr lang="en-US" sz="1600">
                <a:latin typeface="UTM Alter Gothic" panose="02040603050506020204" pitchFamily="18" charset="0"/>
              </a:rPr>
              <a:t> 15h), giờ Dậu (17h </a:t>
            </a:r>
            <a:r>
              <a:rPr lang="vi-VN" sz="1600">
                <a:latin typeface="UTM Alter Gothic" panose="02040603050506020204" pitchFamily="18" charset="0"/>
              </a:rPr>
              <a:t>-</a:t>
            </a:r>
            <a:r>
              <a:rPr lang="en-US" sz="1600">
                <a:latin typeface="UTM Alter Gothic" panose="02040603050506020204" pitchFamily="18" charset="0"/>
              </a:rPr>
              <a:t> 19h), giờ Hợi (21h </a:t>
            </a:r>
            <a:r>
              <a:rPr lang="vi-VN" sz="1600">
                <a:latin typeface="UTM Alter Gothic" panose="02040603050506020204" pitchFamily="18" charset="0"/>
              </a:rPr>
              <a:t>-</a:t>
            </a:r>
            <a:r>
              <a:rPr lang="en-US" sz="1600">
                <a:latin typeface="UTM Alter Gothic" panose="02040603050506020204" pitchFamily="18" charset="0"/>
              </a:rPr>
              <a:t> 23h).</a:t>
            </a:r>
            <a:endParaRPr lang="vi-VN" sz="1600">
              <a:latin typeface="UTM Alter Gothic" panose="02040603050506020204" pitchFamily="18" charset="0"/>
            </a:endParaRPr>
          </a:p>
          <a:p>
            <a:pPr marL="285750" indent="-285750" algn="just">
              <a:lnSpc>
                <a:spcPct val="150000"/>
              </a:lnSpc>
              <a:buFont typeface="Arial" panose="020B0604020202020204" pitchFamily="34" charset="0"/>
              <a:buChar char="•"/>
            </a:pPr>
            <a:r>
              <a:rPr lang="vi-VN" sz="1600">
                <a:latin typeface="UTM Alter Gothic" panose="02040603050506020204" pitchFamily="18" charset="0"/>
              </a:rPr>
              <a:t>Ngày </a:t>
            </a:r>
            <a:r>
              <a:rPr lang="en-US" sz="1600">
                <a:latin typeface="UTM Alter Gothic" panose="02040603050506020204" pitchFamily="18" charset="0"/>
              </a:rPr>
              <a:t>06</a:t>
            </a:r>
            <a:r>
              <a:rPr lang="vi-VN" sz="1600">
                <a:latin typeface="UTM Alter Gothic" panose="02040603050506020204" pitchFamily="18" charset="0"/>
              </a:rPr>
              <a:t>/</a:t>
            </a:r>
            <a:r>
              <a:rPr lang="en-US" sz="1600">
                <a:latin typeface="UTM Alter Gothic" panose="02040603050506020204" pitchFamily="18" charset="0"/>
              </a:rPr>
              <a:t>02</a:t>
            </a:r>
            <a:r>
              <a:rPr lang="vi-VN" sz="1600">
                <a:latin typeface="UTM Alter Gothic" panose="02040603050506020204" pitchFamily="18" charset="0"/>
              </a:rPr>
              <a:t>/2025 </a:t>
            </a:r>
            <a:r>
              <a:rPr lang="en-US" sz="1600" dirty="0">
                <a:latin typeface="UTM Alter Gothic" panose="02040603050506020204" pitchFamily="18" charset="0"/>
              </a:rPr>
              <a:t>(</a:t>
            </a:r>
            <a:r>
              <a:rPr lang="en-US" sz="1600" dirty="0" err="1">
                <a:latin typeface="UTM Alter Gothic" panose="02040603050506020204" pitchFamily="18" charset="0"/>
              </a:rPr>
              <a:t>tức</a:t>
            </a:r>
            <a:r>
              <a:rPr lang="en-US" sz="1600" dirty="0">
                <a:latin typeface="UTM Alter Gothic" panose="02040603050506020204" pitchFamily="18" charset="0"/>
              </a:rPr>
              <a:t> </a:t>
            </a:r>
            <a:r>
              <a:rPr lang="en-US" sz="1600" err="1">
                <a:latin typeface="UTM Alter Gothic" panose="02040603050506020204" pitchFamily="18" charset="0"/>
              </a:rPr>
              <a:t>ngày</a:t>
            </a:r>
            <a:r>
              <a:rPr lang="en-US" sz="1600">
                <a:latin typeface="UTM Alter Gothic" panose="02040603050506020204" pitchFamily="18" charset="0"/>
              </a:rPr>
              <a:t> 09</a:t>
            </a:r>
            <a:r>
              <a:rPr lang="vi-VN" sz="1600">
                <a:latin typeface="UTM Alter Gothic" panose="02040603050506020204" pitchFamily="18" charset="0"/>
              </a:rPr>
              <a:t>/</a:t>
            </a:r>
            <a:r>
              <a:rPr lang="en-US" sz="1600">
                <a:latin typeface="UTM Alter Gothic" panose="02040603050506020204" pitchFamily="18" charset="0"/>
              </a:rPr>
              <a:t>0</a:t>
            </a:r>
            <a:r>
              <a:rPr lang="vi-VN" sz="1600">
                <a:latin typeface="UTM Alter Gothic" panose="02040603050506020204" pitchFamily="18" charset="0"/>
              </a:rPr>
              <a:t>1/2025 </a:t>
            </a:r>
            <a:r>
              <a:rPr lang="en-US" sz="1600" dirty="0">
                <a:latin typeface="UTM Alter Gothic" panose="02040603050506020204" pitchFamily="18" charset="0"/>
              </a:rPr>
              <a:t>Â</a:t>
            </a:r>
            <a:r>
              <a:rPr lang="vi-VN" sz="1600" dirty="0">
                <a:latin typeface="UTM Alter Gothic" panose="02040603050506020204" pitchFamily="18" charset="0"/>
              </a:rPr>
              <a:t>m lịch</a:t>
            </a:r>
            <a:r>
              <a:rPr lang="en-US" sz="1600" dirty="0">
                <a:latin typeface="UTM Alter Gothic" panose="02040603050506020204" pitchFamily="18" charset="0"/>
              </a:rPr>
              <a:t>, </a:t>
            </a:r>
            <a:r>
              <a:rPr lang="en-US" sz="1600" err="1">
                <a:latin typeface="UTM Alter Gothic" panose="02040603050506020204" pitchFamily="18" charset="0"/>
              </a:rPr>
              <a:t>thứ</a:t>
            </a:r>
            <a:r>
              <a:rPr lang="en-US" sz="1600">
                <a:latin typeface="UTM Alter Gothic" panose="02040603050506020204" pitchFamily="18" charset="0"/>
              </a:rPr>
              <a:t> năm</a:t>
            </a:r>
            <a:r>
              <a:rPr lang="vi-VN" sz="1600">
                <a:latin typeface="UTM Alter Gothic" panose="02040603050506020204" pitchFamily="18" charset="0"/>
              </a:rPr>
              <a:t>):</a:t>
            </a:r>
            <a:r>
              <a:rPr lang="en-US" sz="1600">
                <a:latin typeface="UTM Alter Gothic" panose="02040603050506020204" pitchFamily="18" charset="0"/>
              </a:rPr>
              <a:t> </a:t>
            </a:r>
            <a:endParaRPr lang="vi-VN" sz="1600" dirty="0">
              <a:latin typeface="UTM Alter Gothic" panose="02040603050506020204" pitchFamily="18" charset="0"/>
            </a:endParaRPr>
          </a:p>
          <a:p>
            <a:pPr marL="285750" indent="-285750" algn="just">
              <a:lnSpc>
                <a:spcPct val="150000"/>
              </a:lnSpc>
              <a:buFontTx/>
              <a:buChar char="-"/>
            </a:pPr>
            <a:r>
              <a:rPr lang="vi-VN" sz="1600">
                <a:latin typeface="UTM Alter Gothic" panose="02040603050506020204" pitchFamily="18" charset="0"/>
              </a:rPr>
              <a:t>Giờ xuất hành: </a:t>
            </a:r>
            <a:r>
              <a:rPr lang="en-US" sz="1600">
                <a:latin typeface="UTM Alter Gothic" panose="02040603050506020204" pitchFamily="18" charset="0"/>
              </a:rPr>
              <a:t>Giờ Tý (23h </a:t>
            </a:r>
            <a:r>
              <a:rPr lang="vi-VN" sz="1600">
                <a:latin typeface="UTM Alter Gothic" panose="02040603050506020204" pitchFamily="18" charset="0"/>
              </a:rPr>
              <a:t>-</a:t>
            </a:r>
            <a:r>
              <a:rPr lang="en-US" sz="1600">
                <a:latin typeface="UTM Alter Gothic" panose="02040603050506020204" pitchFamily="18" charset="0"/>
              </a:rPr>
              <a:t> 1h), giờ Dần (3h </a:t>
            </a:r>
            <a:r>
              <a:rPr lang="vi-VN" sz="1600">
                <a:latin typeface="UTM Alter Gothic" panose="02040603050506020204" pitchFamily="18" charset="0"/>
              </a:rPr>
              <a:t>-</a:t>
            </a:r>
            <a:r>
              <a:rPr lang="en-US" sz="1600">
                <a:latin typeface="UTM Alter Gothic" panose="02040603050506020204" pitchFamily="18" charset="0"/>
              </a:rPr>
              <a:t> 5h), giờ Thìn (7h </a:t>
            </a:r>
            <a:r>
              <a:rPr lang="vi-VN" sz="1600">
                <a:latin typeface="UTM Alter Gothic" panose="02040603050506020204" pitchFamily="18" charset="0"/>
              </a:rPr>
              <a:t>-</a:t>
            </a:r>
            <a:r>
              <a:rPr lang="en-US" sz="1600">
                <a:latin typeface="UTM Alter Gothic" panose="02040603050506020204" pitchFamily="18" charset="0"/>
              </a:rPr>
              <a:t> 9h), giờ Ngọ (11h </a:t>
            </a:r>
            <a:r>
              <a:rPr lang="vi-VN" sz="1600">
                <a:latin typeface="UTM Alter Gothic" panose="02040603050506020204" pitchFamily="18" charset="0"/>
              </a:rPr>
              <a:t>- </a:t>
            </a:r>
            <a:r>
              <a:rPr lang="en-US" sz="1600">
                <a:latin typeface="UTM Alter Gothic" panose="02040603050506020204" pitchFamily="18" charset="0"/>
              </a:rPr>
              <a:t>13h), giờ Thân (15h </a:t>
            </a:r>
            <a:r>
              <a:rPr lang="vi-VN" sz="1600">
                <a:latin typeface="UTM Alter Gothic" panose="02040603050506020204" pitchFamily="18" charset="0"/>
              </a:rPr>
              <a:t>- </a:t>
            </a:r>
            <a:r>
              <a:rPr lang="en-US" sz="1600">
                <a:latin typeface="UTM Alter Gothic" panose="02040603050506020204" pitchFamily="18" charset="0"/>
              </a:rPr>
              <a:t>17h), giờ Tuất (19h </a:t>
            </a:r>
            <a:r>
              <a:rPr lang="vi-VN" sz="1600">
                <a:latin typeface="UTM Alter Gothic" panose="02040603050506020204" pitchFamily="18" charset="0"/>
              </a:rPr>
              <a:t>-</a:t>
            </a:r>
            <a:r>
              <a:rPr lang="en-US" sz="1600">
                <a:latin typeface="UTM Alter Gothic" panose="02040603050506020204" pitchFamily="18" charset="0"/>
              </a:rPr>
              <a:t> 21h).</a:t>
            </a:r>
          </a:p>
          <a:p>
            <a:pPr marL="285750" indent="-285750" algn="just">
              <a:lnSpc>
                <a:spcPct val="150000"/>
              </a:lnSpc>
              <a:buFont typeface="Arial" panose="020B0604020202020204" pitchFamily="34" charset="0"/>
              <a:buChar char="•"/>
            </a:pPr>
            <a:r>
              <a:rPr lang="vi-VN" sz="1600">
                <a:latin typeface="UTM Alter Gothic" panose="02040603050506020204" pitchFamily="18" charset="0"/>
              </a:rPr>
              <a:t>Ngày </a:t>
            </a:r>
            <a:r>
              <a:rPr lang="en-US" sz="1600">
                <a:latin typeface="UTM Alter Gothic" panose="02040603050506020204" pitchFamily="18" charset="0"/>
              </a:rPr>
              <a:t>12</a:t>
            </a:r>
            <a:r>
              <a:rPr lang="vi-VN" sz="1600">
                <a:latin typeface="UTM Alter Gothic" panose="02040603050506020204" pitchFamily="18" charset="0"/>
              </a:rPr>
              <a:t>/</a:t>
            </a:r>
            <a:r>
              <a:rPr lang="en-US" sz="1600">
                <a:latin typeface="UTM Alter Gothic" panose="02040603050506020204" pitchFamily="18" charset="0"/>
              </a:rPr>
              <a:t>02</a:t>
            </a:r>
            <a:r>
              <a:rPr lang="vi-VN" sz="1600">
                <a:latin typeface="UTM Alter Gothic" panose="02040603050506020204" pitchFamily="18" charset="0"/>
              </a:rPr>
              <a:t>/2025 </a:t>
            </a:r>
            <a:r>
              <a:rPr lang="en-US" sz="1600">
                <a:latin typeface="UTM Alter Gothic" panose="02040603050506020204" pitchFamily="18" charset="0"/>
              </a:rPr>
              <a:t>(tức ngày 15</a:t>
            </a:r>
            <a:r>
              <a:rPr lang="vi-VN" sz="1600">
                <a:latin typeface="UTM Alter Gothic" panose="02040603050506020204" pitchFamily="18" charset="0"/>
              </a:rPr>
              <a:t>/</a:t>
            </a:r>
            <a:r>
              <a:rPr lang="en-US" sz="1600">
                <a:latin typeface="UTM Alter Gothic" panose="02040603050506020204" pitchFamily="18" charset="0"/>
              </a:rPr>
              <a:t>0</a:t>
            </a:r>
            <a:r>
              <a:rPr lang="vi-VN" sz="1600">
                <a:latin typeface="UTM Alter Gothic" panose="02040603050506020204" pitchFamily="18" charset="0"/>
              </a:rPr>
              <a:t>1/2025 </a:t>
            </a:r>
            <a:r>
              <a:rPr lang="en-US" sz="1600">
                <a:latin typeface="UTM Alter Gothic" panose="02040603050506020204" pitchFamily="18" charset="0"/>
              </a:rPr>
              <a:t>Â</a:t>
            </a:r>
            <a:r>
              <a:rPr lang="vi-VN" sz="1600">
                <a:latin typeface="UTM Alter Gothic" panose="02040603050506020204" pitchFamily="18" charset="0"/>
              </a:rPr>
              <a:t>m lịch</a:t>
            </a:r>
            <a:r>
              <a:rPr lang="en-US" sz="1600">
                <a:latin typeface="UTM Alter Gothic" panose="02040603050506020204" pitchFamily="18" charset="0"/>
              </a:rPr>
              <a:t>, thứ tư</a:t>
            </a:r>
            <a:r>
              <a:rPr lang="vi-VN" sz="1600">
                <a:latin typeface="UTM Alter Gothic" panose="02040603050506020204" pitchFamily="18" charset="0"/>
              </a:rPr>
              <a:t>):</a:t>
            </a:r>
            <a:r>
              <a:rPr lang="en-US" sz="1600">
                <a:latin typeface="UTM Alter Gothic" panose="02040603050506020204" pitchFamily="18" charset="0"/>
              </a:rPr>
              <a:t> </a:t>
            </a:r>
            <a:endParaRPr lang="vi-VN" sz="1600">
              <a:latin typeface="UTM Alter Gothic" panose="02040603050506020204" pitchFamily="18" charset="0"/>
            </a:endParaRPr>
          </a:p>
          <a:p>
            <a:pPr marL="285750" indent="-285750" algn="just">
              <a:lnSpc>
                <a:spcPct val="150000"/>
              </a:lnSpc>
              <a:buFontTx/>
              <a:buChar char="-"/>
            </a:pPr>
            <a:r>
              <a:rPr lang="vi-VN" sz="1600">
                <a:latin typeface="UTM Alter Gothic" panose="02040603050506020204" pitchFamily="18" charset="0"/>
              </a:rPr>
              <a:t>Giờ xuất hành: </a:t>
            </a:r>
            <a:r>
              <a:rPr lang="en-US" sz="1600">
                <a:latin typeface="UTM Alter Gothic" panose="02040603050506020204" pitchFamily="18" charset="0"/>
              </a:rPr>
              <a:t>Giờ Tý (23h </a:t>
            </a:r>
            <a:r>
              <a:rPr lang="vi-VN" sz="1600">
                <a:latin typeface="UTM Alter Gothic" panose="02040603050506020204" pitchFamily="18" charset="0"/>
              </a:rPr>
              <a:t>-</a:t>
            </a:r>
            <a:r>
              <a:rPr lang="en-US" sz="1600">
                <a:latin typeface="UTM Alter Gothic" panose="02040603050506020204" pitchFamily="18" charset="0"/>
              </a:rPr>
              <a:t> 1h), giờ Dần (3h </a:t>
            </a:r>
            <a:r>
              <a:rPr lang="vi-VN" sz="1600">
                <a:latin typeface="UTM Alter Gothic" panose="02040603050506020204" pitchFamily="18" charset="0"/>
              </a:rPr>
              <a:t>-</a:t>
            </a:r>
            <a:r>
              <a:rPr lang="en-US" sz="1600">
                <a:latin typeface="UTM Alter Gothic" panose="02040603050506020204" pitchFamily="18" charset="0"/>
              </a:rPr>
              <a:t> 5h), giờ Thìn (7h </a:t>
            </a:r>
            <a:r>
              <a:rPr lang="vi-VN" sz="1600">
                <a:latin typeface="UTM Alter Gothic" panose="02040603050506020204" pitchFamily="18" charset="0"/>
              </a:rPr>
              <a:t>-</a:t>
            </a:r>
            <a:r>
              <a:rPr lang="en-US" sz="1600">
                <a:latin typeface="UTM Alter Gothic" panose="02040603050506020204" pitchFamily="18" charset="0"/>
              </a:rPr>
              <a:t> 9h), giờ Ngọ (11h </a:t>
            </a:r>
            <a:r>
              <a:rPr lang="vi-VN" sz="1600">
                <a:latin typeface="UTM Alter Gothic" panose="02040603050506020204" pitchFamily="18" charset="0"/>
              </a:rPr>
              <a:t>- </a:t>
            </a:r>
            <a:r>
              <a:rPr lang="en-US" sz="1600">
                <a:latin typeface="UTM Alter Gothic" panose="02040603050506020204" pitchFamily="18" charset="0"/>
              </a:rPr>
              <a:t>13h), giờ Thân (15h </a:t>
            </a:r>
            <a:r>
              <a:rPr lang="vi-VN" sz="1600">
                <a:latin typeface="UTM Alter Gothic" panose="02040603050506020204" pitchFamily="18" charset="0"/>
              </a:rPr>
              <a:t>- </a:t>
            </a:r>
            <a:r>
              <a:rPr lang="en-US" sz="1600">
                <a:latin typeface="UTM Alter Gothic" panose="02040603050506020204" pitchFamily="18" charset="0"/>
              </a:rPr>
              <a:t>17h), giờ Tuất (19h </a:t>
            </a:r>
            <a:r>
              <a:rPr lang="vi-VN" sz="1600">
                <a:latin typeface="UTM Alter Gothic" panose="02040603050506020204" pitchFamily="18" charset="0"/>
              </a:rPr>
              <a:t>-</a:t>
            </a:r>
            <a:r>
              <a:rPr lang="en-US" sz="1600">
                <a:latin typeface="UTM Alter Gothic" panose="02040603050506020204" pitchFamily="18" charset="0"/>
              </a:rPr>
              <a:t> 21h).</a:t>
            </a:r>
          </a:p>
          <a:p>
            <a:pPr marL="285750" indent="-285750" algn="just">
              <a:lnSpc>
                <a:spcPct val="150000"/>
              </a:lnSpc>
              <a:buFontTx/>
              <a:buChar char="-"/>
            </a:pPr>
            <a:r>
              <a:rPr lang="vi-VN" sz="1600" b="1">
                <a:solidFill>
                  <a:srgbClr val="381112"/>
                </a:solidFill>
                <a:latin typeface="UTM Alter Gothic" panose="02040603050506020204" pitchFamily="18" charset="0"/>
              </a:rPr>
              <a:t>LỜI KHUYÊN: </a:t>
            </a:r>
            <a:r>
              <a:rPr lang="en-US" sz="1600">
                <a:solidFill>
                  <a:srgbClr val="381112"/>
                </a:solidFill>
                <a:latin typeface="UTM Alter Gothic" panose="02040603050506020204" pitchFamily="18" charset="0"/>
              </a:rPr>
              <a:t>C</a:t>
            </a:r>
            <a:r>
              <a:rPr lang="vi-VN" sz="1600">
                <a:latin typeface="UTM Alter Gothic" panose="02040603050506020204" pitchFamily="18" charset="0"/>
              </a:rPr>
              <a:t>húng ta nê</a:t>
            </a:r>
            <a:r>
              <a:rPr lang="en-US" sz="1600">
                <a:latin typeface="UTM Alter Gothic" panose="02040603050506020204" pitchFamily="18" charset="0"/>
              </a:rPr>
              <a:t>n giữ tâm thanh tịnh</a:t>
            </a:r>
            <a:r>
              <a:rPr lang="vi-VN" sz="1600">
                <a:latin typeface="UTM Alter Gothic" panose="02040603050506020204" pitchFamily="18" charset="0"/>
              </a:rPr>
              <a:t>, </a:t>
            </a:r>
            <a:r>
              <a:rPr lang="en-US" sz="1600">
                <a:latin typeface="UTM Alter Gothic" panose="02040603050506020204" pitchFamily="18" charset="0"/>
              </a:rPr>
              <a:t>hành thiện, phóng sinh, cúng d</a:t>
            </a:r>
            <a:r>
              <a:rPr lang="vi-VN" sz="1600">
                <a:latin typeface="UTM Alter Gothic" panose="02040603050506020204" pitchFamily="18" charset="0"/>
              </a:rPr>
              <a:t>ư</a:t>
            </a:r>
            <a:r>
              <a:rPr lang="en-US" sz="1600">
                <a:latin typeface="UTM Alter Gothic" panose="02040603050506020204" pitchFamily="18" charset="0"/>
              </a:rPr>
              <a:t>ờng,</a:t>
            </a:r>
            <a:r>
              <a:rPr lang="vi-VN" sz="1600">
                <a:latin typeface="UTM Alter Gothic" panose="02040603050506020204" pitchFamily="18" charset="0"/>
              </a:rPr>
              <a:t> lễ chùa</a:t>
            </a:r>
            <a:r>
              <a:rPr lang="en-US" sz="1600">
                <a:latin typeface="UTM Alter Gothic" panose="02040603050506020204" pitchFamily="18" charset="0"/>
              </a:rPr>
              <a:t>, </a:t>
            </a:r>
            <a:r>
              <a:rPr lang="vi-VN" sz="1600">
                <a:latin typeface="UTM Alter Gothic" panose="02040603050506020204" pitchFamily="18" charset="0"/>
              </a:rPr>
              <a:t>cầu an</a:t>
            </a:r>
            <a:r>
              <a:rPr lang="en-US" sz="1600">
                <a:latin typeface="UTM Alter Gothic" panose="02040603050506020204" pitchFamily="18" charset="0"/>
              </a:rPr>
              <a:t>, làm việc phúc đức</a:t>
            </a:r>
            <a:r>
              <a:rPr lang="vi-VN" sz="1600">
                <a:latin typeface="UTM Alter Gothic" panose="02040603050506020204" pitchFamily="18" charset="0"/>
              </a:rPr>
              <a:t> </a:t>
            </a:r>
            <a:r>
              <a:rPr lang="en-US" sz="1600">
                <a:latin typeface="UTM Alter Gothic" panose="02040603050506020204" pitchFamily="18" charset="0"/>
              </a:rPr>
              <a:t>để</a:t>
            </a:r>
            <a:r>
              <a:rPr lang="vi-VN" sz="1600">
                <a:latin typeface="UTM Alter Gothic" panose="02040603050506020204" pitchFamily="18" charset="0"/>
              </a:rPr>
              <a:t> được ứng chứng mạnh mẽ. (Cầu tài </a:t>
            </a:r>
            <a:r>
              <a:rPr lang="en-US" sz="1600">
                <a:latin typeface="UTM Alter Gothic" panose="02040603050506020204" pitchFamily="18" charset="0"/>
              </a:rPr>
              <a:t>l</a:t>
            </a:r>
            <a:r>
              <a:rPr lang="vi-VN" sz="1600">
                <a:latin typeface="UTM Alter Gothic" panose="02040603050506020204" pitchFamily="18" charset="0"/>
              </a:rPr>
              <a:t>ộc không nên thực hiện trong những ngày này)</a:t>
            </a:r>
            <a:r>
              <a:rPr lang="en-US" sz="1600">
                <a:latin typeface="UTM Alter Gothic" panose="02040603050506020204" pitchFamily="18" charset="0"/>
              </a:rPr>
              <a:t>.</a:t>
            </a:r>
            <a:endParaRPr lang="vi-VN" sz="1600">
              <a:latin typeface="UTM Alter Gothic" panose="02040603050506020204" pitchFamily="18" charset="0"/>
            </a:endParaRPr>
          </a:p>
        </p:txBody>
      </p:sp>
      <p:sp>
        <p:nvSpPr>
          <p:cNvPr id="16" name="TextBox 15">
            <a:extLst>
              <a:ext uri="{FF2B5EF4-FFF2-40B4-BE49-F238E27FC236}">
                <a16:creationId xmlns:a16="http://schemas.microsoft.com/office/drawing/2014/main" id="{33AAE49F-5C98-48F2-85D6-CA242C4C1388}"/>
              </a:ext>
            </a:extLst>
          </p:cNvPr>
          <p:cNvSpPr txBox="1"/>
          <p:nvPr/>
        </p:nvSpPr>
        <p:spPr>
          <a:xfrm>
            <a:off x="2438400" y="182563"/>
            <a:ext cx="3048000" cy="415498"/>
          </a:xfrm>
          <a:prstGeom prst="rect">
            <a:avLst/>
          </a:prstGeom>
          <a:noFill/>
        </p:spPr>
        <p:txBody>
          <a:bodyPr wrap="square">
            <a:spAutoFit/>
          </a:bodyPr>
          <a:lstStyle/>
          <a:p>
            <a:pPr algn="ctr" rtl="0">
              <a:spcBef>
                <a:spcPts val="0"/>
              </a:spcBef>
              <a:spcAft>
                <a:spcPts val="0"/>
              </a:spcAft>
            </a:pPr>
            <a:r>
              <a:rPr lang="en-US" sz="2100" b="1" dirty="0">
                <a:solidFill>
                  <a:srgbClr val="C00000"/>
                </a:solidFill>
                <a:latin typeface="UTM Alter Gothic" panose="02040603050506020204" pitchFamily="18" charset="0"/>
              </a:rPr>
              <a:t>NGÀY CẦU PHÚC</a:t>
            </a:r>
          </a:p>
        </p:txBody>
      </p:sp>
      <p:sp>
        <p:nvSpPr>
          <p:cNvPr id="11" name="TextBox 10"/>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2" name="TextBox 11"/>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4" name="TextBox 13"/>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0365925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43</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2B369A15-2A69-4119-91E0-85137FE4F8B2}"/>
              </a:ext>
            </a:extLst>
          </p:cNvPr>
          <p:cNvSpPr txBox="1"/>
          <p:nvPr/>
        </p:nvSpPr>
        <p:spPr>
          <a:xfrm>
            <a:off x="1905000" y="762000"/>
            <a:ext cx="4267200" cy="415498"/>
          </a:xfrm>
          <a:prstGeom prst="rect">
            <a:avLst/>
          </a:prstGeom>
          <a:noFill/>
        </p:spPr>
        <p:txBody>
          <a:bodyPr wrap="square">
            <a:spAutoFit/>
          </a:bodyPr>
          <a:lstStyle/>
          <a:p>
            <a:pPr algn="ctr" rtl="0">
              <a:spcBef>
                <a:spcPts val="0"/>
              </a:spcBef>
              <a:spcAft>
                <a:spcPts val="0"/>
              </a:spcAft>
            </a:pPr>
            <a:r>
              <a:rPr lang="en-US" sz="2100" b="1" dirty="0">
                <a:solidFill>
                  <a:srgbClr val="C00000"/>
                </a:solidFill>
                <a:latin typeface="UTM Alter Gothic" panose="02040603050506020204" pitchFamily="18" charset="0"/>
              </a:rPr>
              <a:t>NGÀY DÂNG LỄ THẦN TÀI (HÓA VÀNG MÃ)</a:t>
            </a:r>
          </a:p>
        </p:txBody>
      </p:sp>
      <p:sp>
        <p:nvSpPr>
          <p:cNvPr id="13" name="TextBox 12">
            <a:extLst>
              <a:ext uri="{FF2B5EF4-FFF2-40B4-BE49-F238E27FC236}">
                <a16:creationId xmlns:a16="http://schemas.microsoft.com/office/drawing/2014/main" id="{C1C1933A-3301-4318-B319-7641564ABD1C}"/>
              </a:ext>
            </a:extLst>
          </p:cNvPr>
          <p:cNvSpPr txBox="1"/>
          <p:nvPr/>
        </p:nvSpPr>
        <p:spPr>
          <a:xfrm>
            <a:off x="685800" y="1245615"/>
            <a:ext cx="6428508" cy="3293209"/>
          </a:xfrm>
          <a:prstGeom prst="rect">
            <a:avLst/>
          </a:prstGeom>
          <a:noFill/>
        </p:spPr>
        <p:txBody>
          <a:bodyPr wrap="square">
            <a:spAutoFit/>
          </a:bodyPr>
          <a:lstStyle/>
          <a:p>
            <a:pPr algn="just">
              <a:lnSpc>
                <a:spcPct val="150000"/>
              </a:lnSpc>
              <a:spcBef>
                <a:spcPts val="600"/>
              </a:spcBef>
              <a:spcAft>
                <a:spcPts val="600"/>
              </a:spcAft>
            </a:pPr>
            <a:r>
              <a:rPr lang="vi-VN" sz="1600" dirty="0">
                <a:latin typeface="UTM Alter Gothic" panose="02040603050506020204" pitchFamily="18" charset="0"/>
              </a:rPr>
              <a:t>Cúng dâng </a:t>
            </a:r>
            <a:r>
              <a:rPr lang="vi-VN" sz="1600">
                <a:latin typeface="UTM Alter Gothic" panose="02040603050506020204" pitchFamily="18" charset="0"/>
              </a:rPr>
              <a:t>lễ </a:t>
            </a:r>
            <a:r>
              <a:rPr lang="en-US" sz="1600">
                <a:latin typeface="UTM Alter Gothic" panose="02040603050506020204" pitchFamily="18" charset="0"/>
              </a:rPr>
              <a:t>T</a:t>
            </a:r>
            <a:r>
              <a:rPr lang="vi-VN" sz="1600">
                <a:latin typeface="UTM Alter Gothic" panose="02040603050506020204" pitchFamily="18" charset="0"/>
              </a:rPr>
              <a:t>hần</a:t>
            </a:r>
            <a:r>
              <a:rPr lang="en-US" sz="1600">
                <a:latin typeface="UTM Alter Gothic" panose="02040603050506020204" pitchFamily="18" charset="0"/>
              </a:rPr>
              <a:t> </a:t>
            </a:r>
            <a:r>
              <a:rPr lang="en-US" sz="1600" dirty="0">
                <a:latin typeface="UTM Alter Gothic" panose="02040603050506020204" pitchFamily="18" charset="0"/>
              </a:rPr>
              <a:t>T</a:t>
            </a:r>
            <a:r>
              <a:rPr lang="en-US" sz="1600">
                <a:latin typeface="UTM Alter Gothic" panose="02040603050506020204" pitchFamily="18" charset="0"/>
              </a:rPr>
              <a:t>ài</a:t>
            </a:r>
            <a:r>
              <a:rPr lang="vi-VN" sz="1600">
                <a:latin typeface="UTM Alter Gothic" panose="02040603050506020204" pitchFamily="18" charset="0"/>
              </a:rPr>
              <a:t> </a:t>
            </a:r>
            <a:r>
              <a:rPr lang="vi-VN" sz="1600" dirty="0">
                <a:latin typeface="UTM Alter Gothic" panose="02040603050506020204" pitchFamily="18" charset="0"/>
              </a:rPr>
              <a:t>là lễ cúng mời các </a:t>
            </a:r>
            <a:r>
              <a:rPr lang="en-US" sz="1600" dirty="0" err="1">
                <a:latin typeface="UTM Alter Gothic" panose="02040603050506020204" pitchFamily="18" charset="0"/>
              </a:rPr>
              <a:t>vị</a:t>
            </a:r>
            <a:r>
              <a:rPr lang="en-US" sz="1600" dirty="0">
                <a:latin typeface="UTM Alter Gothic" panose="02040603050506020204" pitchFamily="18" charset="0"/>
              </a:rPr>
              <a:t> </a:t>
            </a:r>
            <a:r>
              <a:rPr lang="en-US" sz="1600" dirty="0" err="1">
                <a:latin typeface="UTM Alter Gothic" panose="02040603050506020204" pitchFamily="18" charset="0"/>
              </a:rPr>
              <a:t>thần</a:t>
            </a:r>
            <a:r>
              <a:rPr lang="en-US" sz="1600" dirty="0">
                <a:latin typeface="UTM Alter Gothic" panose="02040603050506020204" pitchFamily="18" charset="0"/>
              </a:rPr>
              <a:t> </a:t>
            </a:r>
            <a:r>
              <a:rPr lang="vi-VN" sz="1600" dirty="0">
                <a:latin typeface="UTM Alter Gothic" panose="02040603050506020204" pitchFamily="18" charset="0"/>
              </a:rPr>
              <a:t>về ăn tết cùng </a:t>
            </a:r>
            <a:r>
              <a:rPr lang="en-US" sz="1600" dirty="0" err="1">
                <a:latin typeface="UTM Alter Gothic" panose="02040603050506020204" pitchFamily="18" charset="0"/>
              </a:rPr>
              <a:t>gia</a:t>
            </a:r>
            <a:r>
              <a:rPr lang="en-US" sz="1600" dirty="0">
                <a:latin typeface="UTM Alter Gothic" panose="02040603050506020204" pitchFamily="18" charset="0"/>
              </a:rPr>
              <a:t> </a:t>
            </a:r>
            <a:r>
              <a:rPr lang="en-US" sz="1600" dirty="0" err="1">
                <a:latin typeface="UTM Alter Gothic" panose="02040603050506020204" pitchFamily="18" charset="0"/>
              </a:rPr>
              <a:t>đình</a:t>
            </a:r>
            <a:r>
              <a:rPr lang="en-US" sz="1600" dirty="0">
                <a:latin typeface="UTM Alter Gothic" panose="02040603050506020204" pitchFamily="18" charset="0"/>
              </a:rPr>
              <a:t> </a:t>
            </a:r>
            <a:r>
              <a:rPr lang="en-US" sz="1600" dirty="0" err="1">
                <a:latin typeface="UTM Alter Gothic" panose="02040603050506020204" pitchFamily="18" charset="0"/>
              </a:rPr>
              <a:t>gia</a:t>
            </a:r>
            <a:r>
              <a:rPr lang="en-US" sz="1600" dirty="0">
                <a:latin typeface="UTM Alter Gothic" panose="02040603050506020204" pitchFamily="18" charset="0"/>
              </a:rPr>
              <a:t> </a:t>
            </a:r>
            <a:r>
              <a:rPr lang="en-US" sz="1600" dirty="0" err="1">
                <a:latin typeface="UTM Alter Gothic" panose="02040603050506020204" pitchFamily="18" charset="0"/>
              </a:rPr>
              <a:t>chủ</a:t>
            </a:r>
            <a:r>
              <a:rPr lang="en-US" sz="1600" dirty="0">
                <a:latin typeface="UTM Alter Gothic" panose="02040603050506020204" pitchFamily="18" charset="0"/>
              </a:rPr>
              <a:t>:</a:t>
            </a:r>
            <a:endParaRPr lang="vi-VN" sz="1600" dirty="0">
              <a:latin typeface="UTM Alter Gothic" panose="02040603050506020204" pitchFamily="18" charset="0"/>
            </a:endParaRPr>
          </a:p>
          <a:p>
            <a:pPr marL="285750" indent="-285750" algn="just">
              <a:lnSpc>
                <a:spcPct val="15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MỨC ĐỘ CẦN THIẾT: </a:t>
            </a:r>
            <a:r>
              <a:rPr lang="vi-VN" sz="1600" dirty="0">
                <a:latin typeface="UTM Alter Gothic" panose="02040603050506020204" pitchFamily="18" charset="0"/>
              </a:rPr>
              <a:t>Bắt buộc phải có</a:t>
            </a:r>
            <a:r>
              <a:rPr lang="en-US" sz="1600" dirty="0">
                <a:latin typeface="UTM Alter Gothic" panose="02040603050506020204" pitchFamily="18" charset="0"/>
              </a:rPr>
              <a:t>.</a:t>
            </a:r>
          </a:p>
          <a:p>
            <a:pPr marL="285750" indent="-285750" algn="just">
              <a:lnSpc>
                <a:spcPct val="15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THỜI GIAN: </a:t>
            </a:r>
            <a:r>
              <a:rPr lang="en-US" sz="1600" dirty="0">
                <a:latin typeface="UTM Alter Gothic" panose="02040603050506020204" pitchFamily="18" charset="0"/>
              </a:rPr>
              <a:t>N</a:t>
            </a:r>
            <a:r>
              <a:rPr lang="vi-VN" sz="1600" dirty="0">
                <a:latin typeface="UTM Alter Gothic" panose="02040603050506020204" pitchFamily="18" charset="0"/>
              </a:rPr>
              <a:t>gày </a:t>
            </a:r>
            <a:r>
              <a:rPr lang="vi-VN" sz="1600">
                <a:latin typeface="UTM Alter Gothic" panose="02040603050506020204" pitchFamily="18" charset="0"/>
              </a:rPr>
              <a:t>mùng </a:t>
            </a:r>
            <a:r>
              <a:rPr lang="en-US" sz="1600">
                <a:latin typeface="UTM Alter Gothic" panose="02040603050506020204" pitchFamily="18" charset="0"/>
              </a:rPr>
              <a:t>Bốn</a:t>
            </a:r>
            <a:r>
              <a:rPr lang="vi-VN" sz="1600">
                <a:latin typeface="UTM Alter Gothic" panose="02040603050506020204" pitchFamily="18" charset="0"/>
              </a:rPr>
              <a:t> </a:t>
            </a:r>
            <a:r>
              <a:rPr lang="en-US" sz="1600" dirty="0">
                <a:latin typeface="UTM Alter Gothic" panose="02040603050506020204" pitchFamily="18" charset="0"/>
              </a:rPr>
              <a:t>t</a:t>
            </a:r>
            <a:r>
              <a:rPr lang="vi-VN" sz="1600">
                <a:latin typeface="UTM Alter Gothic" panose="02040603050506020204" pitchFamily="18" charset="0"/>
              </a:rPr>
              <a:t>ết (</a:t>
            </a:r>
            <a:r>
              <a:rPr lang="en-US" sz="1600">
                <a:latin typeface="UTM Alter Gothic" panose="02040603050506020204" pitchFamily="18" charset="0"/>
              </a:rPr>
              <a:t>01</a:t>
            </a:r>
            <a:r>
              <a:rPr lang="vi-VN" sz="1600">
                <a:latin typeface="UTM Alter Gothic" panose="02040603050506020204" pitchFamily="18" charset="0"/>
              </a:rPr>
              <a:t>/0</a:t>
            </a:r>
            <a:r>
              <a:rPr lang="en-US" sz="1600">
                <a:latin typeface="UTM Alter Gothic" panose="02040603050506020204" pitchFamily="18" charset="0"/>
              </a:rPr>
              <a:t>2/2025 </a:t>
            </a:r>
            <a:r>
              <a:rPr lang="en-US" sz="1600" dirty="0" err="1">
                <a:latin typeface="UTM Alter Gothic" panose="02040603050506020204" pitchFamily="18" charset="0"/>
              </a:rPr>
              <a:t>dương</a:t>
            </a:r>
            <a:r>
              <a:rPr lang="en-US" sz="1600" dirty="0">
                <a:latin typeface="UTM Alter Gothic" panose="02040603050506020204" pitchFamily="18" charset="0"/>
              </a:rPr>
              <a:t> </a:t>
            </a:r>
            <a:r>
              <a:rPr lang="en-US" sz="1600" dirty="0" err="1">
                <a:latin typeface="UTM Alter Gothic" panose="02040603050506020204" pitchFamily="18" charset="0"/>
              </a:rPr>
              <a:t>lịch</a:t>
            </a:r>
            <a:r>
              <a:rPr lang="vi-VN" sz="1600" dirty="0">
                <a:latin typeface="UTM Alter Gothic" panose="02040603050506020204" pitchFamily="18" charset="0"/>
              </a:rPr>
              <a:t>)</a:t>
            </a:r>
            <a:r>
              <a:rPr lang="en-US" sz="1600" dirty="0">
                <a:latin typeface="UTM Alter Gothic" panose="02040603050506020204" pitchFamily="18" charset="0"/>
              </a:rPr>
              <a:t>.</a:t>
            </a:r>
          </a:p>
          <a:p>
            <a:pPr marL="285750" indent="-285750" algn="just">
              <a:lnSpc>
                <a:spcPct val="15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NƠI THỰC HIỆN: </a:t>
            </a:r>
            <a:r>
              <a:rPr lang="en-US" sz="1600" dirty="0">
                <a:latin typeface="UTM Alter Gothic" panose="02040603050506020204" pitchFamily="18" charset="0"/>
              </a:rPr>
              <a:t>T</a:t>
            </a:r>
            <a:r>
              <a:rPr lang="vi-VN" sz="1600" dirty="0">
                <a:latin typeface="UTM Alter Gothic" panose="02040603050506020204" pitchFamily="18" charset="0"/>
              </a:rPr>
              <a:t>ất cả ban thờ Thần Tài tại các cơ sở kinh doanh và ban thờ </a:t>
            </a:r>
            <a:r>
              <a:rPr lang="en-US" sz="1600" dirty="0" err="1">
                <a:latin typeface="UTM Alter Gothic" panose="02040603050506020204" pitchFamily="18" charset="0"/>
              </a:rPr>
              <a:t>Thần</a:t>
            </a:r>
            <a:r>
              <a:rPr lang="en-US" sz="1600" dirty="0">
                <a:latin typeface="UTM Alter Gothic" panose="02040603050506020204" pitchFamily="18" charset="0"/>
              </a:rPr>
              <a:t> </a:t>
            </a:r>
            <a:r>
              <a:rPr lang="en-US" sz="1600" dirty="0" err="1">
                <a:latin typeface="UTM Alter Gothic" panose="02040603050506020204" pitchFamily="18" charset="0"/>
              </a:rPr>
              <a:t>Tài</a:t>
            </a:r>
            <a:r>
              <a:rPr lang="en-US" sz="1600" dirty="0">
                <a:latin typeface="UTM Alter Gothic" panose="02040603050506020204" pitchFamily="18" charset="0"/>
              </a:rPr>
              <a:t> </a:t>
            </a:r>
            <a:r>
              <a:rPr lang="en-US" sz="1600" dirty="0" err="1">
                <a:latin typeface="UTM Alter Gothic" panose="02040603050506020204" pitchFamily="18" charset="0"/>
              </a:rPr>
              <a:t>tại</a:t>
            </a:r>
            <a:r>
              <a:rPr lang="en-US" sz="1600" dirty="0">
                <a:latin typeface="UTM Alter Gothic" panose="02040603050506020204" pitchFamily="18" charset="0"/>
              </a:rPr>
              <a:t> </a:t>
            </a:r>
            <a:r>
              <a:rPr lang="en-US" sz="1600" dirty="0" err="1">
                <a:latin typeface="UTM Alter Gothic" panose="02040603050506020204" pitchFamily="18" charset="0"/>
              </a:rPr>
              <a:t>nhà</a:t>
            </a:r>
            <a:r>
              <a:rPr lang="en-US" sz="1600" dirty="0">
                <a:latin typeface="UTM Alter Gothic" panose="02040603050506020204" pitchFamily="18" charset="0"/>
              </a:rPr>
              <a:t> </a:t>
            </a:r>
            <a:r>
              <a:rPr lang="en-US" sz="1600" dirty="0" err="1">
                <a:latin typeface="UTM Alter Gothic" panose="02040603050506020204" pitchFamily="18" charset="0"/>
              </a:rPr>
              <a:t>riêng</a:t>
            </a:r>
            <a:r>
              <a:rPr lang="en-US" sz="1600" dirty="0">
                <a:latin typeface="UTM Alter Gothic" panose="02040603050506020204" pitchFamily="18" charset="0"/>
              </a:rPr>
              <a:t>.</a:t>
            </a:r>
          </a:p>
          <a:p>
            <a:pPr marL="285750" indent="-285750" algn="just">
              <a:lnSpc>
                <a:spcPct val="15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LỜI KHUYÊN:</a:t>
            </a:r>
            <a:r>
              <a:rPr lang="vi-VN" sz="1600" dirty="0">
                <a:latin typeface="UTM Alter Gothic" panose="02040603050506020204" pitchFamily="18" charset="0"/>
              </a:rPr>
              <a:t> Trước khi dâng lễ thần</a:t>
            </a:r>
            <a:r>
              <a:rPr lang="en-US" sz="1600" dirty="0">
                <a:latin typeface="UTM Alter Gothic" panose="02040603050506020204" pitchFamily="18" charset="0"/>
              </a:rPr>
              <a:t> </a:t>
            </a:r>
            <a:r>
              <a:rPr lang="en-US" sz="1600" dirty="0" err="1">
                <a:latin typeface="UTM Alter Gothic" panose="02040603050506020204" pitchFamily="18" charset="0"/>
              </a:rPr>
              <a:t>nên</a:t>
            </a:r>
            <a:r>
              <a:rPr lang="en-US" sz="1600" dirty="0">
                <a:latin typeface="UTM Alter Gothic" panose="02040603050506020204" pitchFamily="18" charset="0"/>
              </a:rPr>
              <a:t> </a:t>
            </a:r>
            <a:r>
              <a:rPr lang="en-US" sz="1600" dirty="0" err="1">
                <a:latin typeface="UTM Alter Gothic" panose="02040603050506020204" pitchFamily="18" charset="0"/>
              </a:rPr>
              <a:t>giữ</a:t>
            </a:r>
            <a:r>
              <a:rPr lang="en-US" sz="1600" dirty="0">
                <a:latin typeface="UTM Alter Gothic" panose="02040603050506020204" pitchFamily="18" charset="0"/>
              </a:rPr>
              <a:t> </a:t>
            </a:r>
            <a:r>
              <a:rPr lang="en-US" sz="1600" dirty="0" err="1">
                <a:latin typeface="UTM Alter Gothic" panose="02040603050506020204" pitchFamily="18" charset="0"/>
              </a:rPr>
              <a:t>tâm</a:t>
            </a:r>
            <a:r>
              <a:rPr lang="en-US" sz="1600" dirty="0">
                <a:latin typeface="UTM Alter Gothic" panose="02040603050506020204" pitchFamily="18" charset="0"/>
              </a:rPr>
              <a:t> </a:t>
            </a:r>
            <a:r>
              <a:rPr lang="en-US" sz="1600" dirty="0" err="1">
                <a:latin typeface="UTM Alter Gothic" panose="02040603050506020204" pitchFamily="18" charset="0"/>
              </a:rPr>
              <a:t>thân</a:t>
            </a:r>
            <a:r>
              <a:rPr lang="en-US" sz="1600" dirty="0">
                <a:latin typeface="UTM Alter Gothic" panose="02040603050506020204" pitchFamily="18" charset="0"/>
              </a:rPr>
              <a:t> </a:t>
            </a:r>
            <a:r>
              <a:rPr lang="vi-VN" sz="1600" dirty="0">
                <a:latin typeface="UTM Alter Gothic" panose="02040603050506020204" pitchFamily="18" charset="0"/>
              </a:rPr>
              <a:t>thanh tịnh, loại bỏ hết những vướng bận</a:t>
            </a:r>
            <a:r>
              <a:rPr lang="en-US" sz="1600" dirty="0">
                <a:latin typeface="UTM Alter Gothic" panose="02040603050506020204" pitchFamily="18" charset="0"/>
              </a:rPr>
              <a:t>, </a:t>
            </a:r>
            <a:r>
              <a:rPr lang="vi-VN" sz="1600" dirty="0">
                <a:latin typeface="UTM Alter Gothic" panose="02040603050506020204" pitchFamily="18" charset="0"/>
              </a:rPr>
              <a:t>thành tâm </a:t>
            </a:r>
            <a:r>
              <a:rPr lang="en-US" sz="1600" dirty="0" err="1">
                <a:latin typeface="UTM Alter Gothic" panose="02040603050506020204" pitchFamily="18" charset="0"/>
              </a:rPr>
              <a:t>thỉnh</a:t>
            </a:r>
            <a:r>
              <a:rPr lang="en-US" sz="1600" dirty="0">
                <a:latin typeface="UTM Alter Gothic" panose="02040603050506020204" pitchFamily="18" charset="0"/>
              </a:rPr>
              <a:t> </a:t>
            </a:r>
            <a:r>
              <a:rPr lang="en-US" sz="1600" dirty="0" err="1">
                <a:latin typeface="UTM Alter Gothic" panose="02040603050506020204" pitchFamily="18" charset="0"/>
              </a:rPr>
              <a:t>lễ</a:t>
            </a:r>
            <a:r>
              <a:rPr lang="en-US" sz="1600" dirty="0">
                <a:latin typeface="UTM Alter Gothic" panose="02040603050506020204" pitchFamily="18" charset="0"/>
              </a:rPr>
              <a:t>.</a:t>
            </a:r>
            <a:endParaRPr lang="vi-VN" sz="1600" dirty="0">
              <a:latin typeface="UTM Alter Gothic" panose="02040603050506020204" pitchFamily="18" charset="0"/>
            </a:endParaRP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7" name="TextBox 16"/>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71135166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44</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591918CB-617C-45A4-B887-A64E2AEFA864}"/>
              </a:ext>
            </a:extLst>
          </p:cNvPr>
          <p:cNvSpPr txBox="1"/>
          <p:nvPr/>
        </p:nvSpPr>
        <p:spPr>
          <a:xfrm>
            <a:off x="557646" y="1143000"/>
            <a:ext cx="6580908" cy="1354217"/>
          </a:xfrm>
          <a:prstGeom prst="rect">
            <a:avLst/>
          </a:prstGeom>
          <a:noFill/>
        </p:spPr>
        <p:txBody>
          <a:bodyPr wrap="square">
            <a:spAutoFit/>
          </a:bodyPr>
          <a:lstStyle/>
          <a:p>
            <a:pPr marL="285750" indent="-285750" algn="just">
              <a:lnSpc>
                <a:spcPct val="15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MỨC ĐỘ CẦN THIẾT: </a:t>
            </a:r>
            <a:r>
              <a:rPr lang="vi-VN" sz="1600" dirty="0">
                <a:latin typeface="UTM Alter Gothic" panose="02040603050506020204" pitchFamily="18" charset="0"/>
              </a:rPr>
              <a:t>Rất cần thiết</a:t>
            </a:r>
            <a:r>
              <a:rPr lang="en-US" sz="1600" dirty="0">
                <a:latin typeface="UTM Alter Gothic" panose="02040603050506020204" pitchFamily="18" charset="0"/>
              </a:rPr>
              <a:t>.</a:t>
            </a:r>
            <a:endParaRPr lang="vi-VN" sz="1600" dirty="0">
              <a:latin typeface="UTM Alter Gothic" panose="02040603050506020204" pitchFamily="18" charset="0"/>
            </a:endParaRPr>
          </a:p>
          <a:p>
            <a:pPr marL="285750" indent="-285750" algn="just">
              <a:lnSpc>
                <a:spcPct val="150000"/>
              </a:lnSpc>
              <a:spcBef>
                <a:spcPts val="600"/>
              </a:spcBef>
              <a:spcAft>
                <a:spcPts val="600"/>
              </a:spcAft>
              <a:buFont typeface="Wingdings" panose="05000000000000000000" pitchFamily="2" charset="2"/>
              <a:buChar char="Ø"/>
            </a:pPr>
            <a:r>
              <a:rPr lang="en-US" sz="1600" b="1" dirty="0">
                <a:solidFill>
                  <a:srgbClr val="381112"/>
                </a:solidFill>
                <a:latin typeface="UTM Alter Gothic" panose="02040603050506020204" pitchFamily="18" charset="0"/>
              </a:rPr>
              <a:t>THỜI GIAN: </a:t>
            </a:r>
            <a:r>
              <a:rPr lang="en-US" sz="1600" dirty="0">
                <a:latin typeface="UTM Alter Gothic" panose="02040603050506020204" pitchFamily="18" charset="0"/>
              </a:rPr>
              <a:t>N</a:t>
            </a:r>
            <a:r>
              <a:rPr lang="vi-VN" sz="1600" dirty="0">
                <a:latin typeface="UTM Alter Gothic" panose="02040603050506020204" pitchFamily="18" charset="0"/>
              </a:rPr>
              <a:t>gày vía Thần Tài là ngày mùng 10 tháng Giêng </a:t>
            </a:r>
            <a:r>
              <a:rPr lang="en-US" sz="1600" dirty="0">
                <a:latin typeface="UTM Alter Gothic" panose="02040603050506020204" pitchFamily="18" charset="0"/>
              </a:rPr>
              <a:t>Â</a:t>
            </a:r>
            <a:r>
              <a:rPr lang="vi-VN" sz="1600" dirty="0">
                <a:latin typeface="UTM Alter Gothic" panose="02040603050506020204" pitchFamily="18" charset="0"/>
              </a:rPr>
              <a:t>m </a:t>
            </a:r>
            <a:r>
              <a:rPr lang="en-US" sz="1600" dirty="0">
                <a:latin typeface="UTM Alter Gothic" panose="02040603050506020204" pitchFamily="18" charset="0"/>
              </a:rPr>
              <a:t>L</a:t>
            </a:r>
            <a:r>
              <a:rPr lang="vi-VN" sz="1600" dirty="0">
                <a:latin typeface="UTM Alter Gothic" panose="02040603050506020204" pitchFamily="18" charset="0"/>
              </a:rPr>
              <a:t>ịch</a:t>
            </a:r>
            <a:r>
              <a:rPr lang="en-US" sz="1600" dirty="0">
                <a:latin typeface="UTM Alter Gothic" panose="02040603050506020204" pitchFamily="18" charset="0"/>
              </a:rPr>
              <a:t> (</a:t>
            </a:r>
            <a:r>
              <a:rPr lang="en-US" sz="1600" dirty="0" err="1">
                <a:latin typeface="UTM Alter Gothic" panose="02040603050506020204" pitchFamily="18" charset="0"/>
              </a:rPr>
              <a:t>tức</a:t>
            </a:r>
            <a:r>
              <a:rPr lang="en-US" sz="1600" dirty="0">
                <a:latin typeface="UTM Alter Gothic" panose="02040603050506020204" pitchFamily="18" charset="0"/>
              </a:rPr>
              <a:t> </a:t>
            </a:r>
            <a:r>
              <a:rPr lang="en-US" sz="1600" err="1">
                <a:latin typeface="UTM Alter Gothic" panose="02040603050506020204" pitchFamily="18" charset="0"/>
              </a:rPr>
              <a:t>ngày</a:t>
            </a:r>
            <a:r>
              <a:rPr lang="en-US" sz="1600">
                <a:latin typeface="UTM Alter Gothic" panose="02040603050506020204" pitchFamily="18" charset="0"/>
              </a:rPr>
              <a:t> 07</a:t>
            </a:r>
            <a:r>
              <a:rPr lang="vi-VN" sz="1600">
                <a:latin typeface="UTM Alter Gothic" panose="02040603050506020204" pitchFamily="18" charset="0"/>
              </a:rPr>
              <a:t>/0</a:t>
            </a:r>
            <a:r>
              <a:rPr lang="en-US" sz="1600">
                <a:latin typeface="UTM Alter Gothic" panose="02040603050506020204" pitchFamily="18" charset="0"/>
              </a:rPr>
              <a:t>2</a:t>
            </a:r>
            <a:r>
              <a:rPr lang="vi-VN" sz="1600">
                <a:latin typeface="UTM Alter Gothic" panose="02040603050506020204" pitchFamily="18" charset="0"/>
              </a:rPr>
              <a:t>/2025 </a:t>
            </a:r>
            <a:r>
              <a:rPr lang="en-US" sz="1600" dirty="0" err="1">
                <a:latin typeface="UTM Alter Gothic" panose="02040603050506020204" pitchFamily="18" charset="0"/>
              </a:rPr>
              <a:t>dương</a:t>
            </a:r>
            <a:r>
              <a:rPr lang="en-US" sz="1600" dirty="0">
                <a:latin typeface="UTM Alter Gothic" panose="02040603050506020204" pitchFamily="18" charset="0"/>
              </a:rPr>
              <a:t> </a:t>
            </a:r>
            <a:r>
              <a:rPr lang="en-US" sz="1600" dirty="0" err="1">
                <a:latin typeface="UTM Alter Gothic" panose="02040603050506020204" pitchFamily="18" charset="0"/>
              </a:rPr>
              <a:t>lịch</a:t>
            </a:r>
            <a:r>
              <a:rPr lang="en-US" sz="1600" dirty="0">
                <a:latin typeface="UTM Alter Gothic" panose="02040603050506020204" pitchFamily="18" charset="0"/>
              </a:rPr>
              <a:t>)</a:t>
            </a:r>
            <a:r>
              <a:rPr lang="vi-VN" sz="1600" dirty="0">
                <a:latin typeface="UTM Alter Gothic" panose="02040603050506020204" pitchFamily="18" charset="0"/>
              </a:rPr>
              <a:t>.</a:t>
            </a:r>
            <a:r>
              <a:rPr lang="en-US" sz="1600" dirty="0">
                <a:latin typeface="UTM Alter Gothic" panose="02040603050506020204" pitchFamily="18" charset="0"/>
              </a:rPr>
              <a:t> </a:t>
            </a:r>
            <a:r>
              <a:rPr lang="en-US" sz="1600" dirty="0" err="1">
                <a:latin typeface="UTM Alter Gothic" panose="02040603050506020204" pitchFamily="18" charset="0"/>
              </a:rPr>
              <a:t>Vào</a:t>
            </a:r>
            <a:r>
              <a:rPr lang="en-US" sz="1600" dirty="0">
                <a:latin typeface="UTM Alter Gothic" panose="02040603050506020204" pitchFamily="18" charset="0"/>
              </a:rPr>
              <a:t> </a:t>
            </a:r>
            <a:r>
              <a:rPr lang="en-US" sz="1600" dirty="0" err="1">
                <a:latin typeface="UTM Alter Gothic" panose="02040603050506020204" pitchFamily="18" charset="0"/>
              </a:rPr>
              <a:t>các</a:t>
            </a:r>
            <a:r>
              <a:rPr lang="en-US" sz="1600" dirty="0">
                <a:latin typeface="UTM Alter Gothic" panose="02040603050506020204" pitchFamily="18" charset="0"/>
              </a:rPr>
              <a:t> </a:t>
            </a:r>
            <a:r>
              <a:rPr lang="vi-VN" sz="1600" dirty="0">
                <a:latin typeface="UTM Alter Gothic" panose="02040603050506020204" pitchFamily="18" charset="0"/>
              </a:rPr>
              <a:t>ngày này, ta cần thực hiện các công việc sau để chiêu tài</a:t>
            </a:r>
            <a:r>
              <a:rPr lang="en-US" sz="1600" dirty="0">
                <a:latin typeface="UTM Alter Gothic" panose="02040603050506020204" pitchFamily="18" charset="0"/>
              </a:rPr>
              <a:t>, </a:t>
            </a:r>
            <a:r>
              <a:rPr lang="en-US" sz="1600" dirty="0" err="1">
                <a:latin typeface="UTM Alter Gothic" panose="02040603050506020204" pitchFamily="18" charset="0"/>
              </a:rPr>
              <a:t>nạp</a:t>
            </a:r>
            <a:r>
              <a:rPr lang="vi-VN" sz="1600" dirty="0">
                <a:latin typeface="UTM Alter Gothic" panose="02040603050506020204" pitchFamily="18" charset="0"/>
              </a:rPr>
              <a:t> lộc</a:t>
            </a:r>
            <a:r>
              <a:rPr lang="en-US" sz="1600" dirty="0">
                <a:latin typeface="UTM Alter Gothic" panose="02040603050506020204" pitchFamily="18" charset="0"/>
              </a:rPr>
              <a:t>: </a:t>
            </a:r>
            <a:endParaRPr lang="vi-VN" sz="1600" dirty="0">
              <a:latin typeface="UTM Alter Gothic" panose="02040603050506020204" pitchFamily="18" charset="0"/>
            </a:endParaRPr>
          </a:p>
        </p:txBody>
      </p:sp>
      <p:sp>
        <p:nvSpPr>
          <p:cNvPr id="13" name="TextBox 12">
            <a:extLst>
              <a:ext uri="{FF2B5EF4-FFF2-40B4-BE49-F238E27FC236}">
                <a16:creationId xmlns:a16="http://schemas.microsoft.com/office/drawing/2014/main" id="{E0B97FE4-0A2C-43D0-8DD1-BF17E9F4A877}"/>
              </a:ext>
            </a:extLst>
          </p:cNvPr>
          <p:cNvSpPr txBox="1"/>
          <p:nvPr/>
        </p:nvSpPr>
        <p:spPr>
          <a:xfrm>
            <a:off x="2024496" y="674877"/>
            <a:ext cx="3886200" cy="415498"/>
          </a:xfrm>
          <a:prstGeom prst="rect">
            <a:avLst/>
          </a:prstGeom>
          <a:noFill/>
        </p:spPr>
        <p:txBody>
          <a:bodyPr wrap="square">
            <a:spAutoFit/>
          </a:bodyPr>
          <a:lstStyle/>
          <a:p>
            <a:pPr algn="ctr" rtl="0">
              <a:spcBef>
                <a:spcPts val="0"/>
              </a:spcBef>
              <a:spcAft>
                <a:spcPts val="0"/>
              </a:spcAft>
            </a:pPr>
            <a:r>
              <a:rPr lang="en-US" sz="2100" b="1" dirty="0">
                <a:solidFill>
                  <a:srgbClr val="C00000"/>
                </a:solidFill>
                <a:latin typeface="UTM Alter Gothic" panose="02040603050506020204" pitchFamily="18" charset="0"/>
              </a:rPr>
              <a:t>NGÀY CẦU TÀI – NGÀY VÍA THẦN TÀI</a:t>
            </a:r>
          </a:p>
        </p:txBody>
      </p:sp>
      <p:sp>
        <p:nvSpPr>
          <p:cNvPr id="16" name="TextBox 15">
            <a:extLst>
              <a:ext uri="{FF2B5EF4-FFF2-40B4-BE49-F238E27FC236}">
                <a16:creationId xmlns:a16="http://schemas.microsoft.com/office/drawing/2014/main" id="{AFBE0BD7-4B71-4A17-8096-36EBFC0FA0BE}"/>
              </a:ext>
            </a:extLst>
          </p:cNvPr>
          <p:cNvSpPr txBox="1"/>
          <p:nvPr/>
        </p:nvSpPr>
        <p:spPr>
          <a:xfrm>
            <a:off x="571500" y="2590800"/>
            <a:ext cx="6567054" cy="3139321"/>
          </a:xfrm>
          <a:prstGeom prst="rect">
            <a:avLst/>
          </a:prstGeom>
          <a:noFill/>
        </p:spPr>
        <p:txBody>
          <a:bodyPr wrap="square">
            <a:spAutoFit/>
          </a:bodyPr>
          <a:lstStyle/>
          <a:p>
            <a:pPr>
              <a:lnSpc>
                <a:spcPct val="150000"/>
              </a:lnSpc>
              <a:spcBef>
                <a:spcPts val="600"/>
              </a:spcBef>
              <a:spcAft>
                <a:spcPts val="600"/>
              </a:spcAft>
            </a:pPr>
            <a:r>
              <a:rPr lang="en-US" sz="1600" u="sng" dirty="0">
                <a:solidFill>
                  <a:srgbClr val="381112"/>
                </a:solidFill>
                <a:latin typeface="UTM Alter Gothic" panose="02040603050506020204" pitchFamily="18" charset="0"/>
              </a:rPr>
              <a:t>1. </a:t>
            </a:r>
            <a:r>
              <a:rPr lang="vi-VN" sz="1600" u="sng" dirty="0">
                <a:solidFill>
                  <a:srgbClr val="381112"/>
                </a:solidFill>
                <a:latin typeface="UTM Alter Gothic" panose="02040603050506020204" pitchFamily="18" charset="0"/>
              </a:rPr>
              <a:t>PHONG THỦY VÍ TIỀN:</a:t>
            </a:r>
            <a:endParaRPr lang="en-US" sz="1600" dirty="0">
              <a:latin typeface="UTM Alter Gothic" panose="02040603050506020204" pitchFamily="18" charset="0"/>
            </a:endParaRPr>
          </a:p>
          <a:p>
            <a:pPr marL="285750" indent="-285750" algn="just">
              <a:lnSpc>
                <a:spcPct val="150000"/>
              </a:lnSpc>
              <a:spcBef>
                <a:spcPts val="600"/>
              </a:spcBef>
              <a:spcAft>
                <a:spcPts val="600"/>
              </a:spcAft>
              <a:buFont typeface="Arial" panose="020B0604020202020204" pitchFamily="34" charset="0"/>
              <a:buChar char="•"/>
            </a:pPr>
            <a:r>
              <a:rPr lang="vi-VN" sz="1600" dirty="0">
                <a:latin typeface="UTM Alter Gothic" panose="02040603050506020204" pitchFamily="18" charset="0"/>
              </a:rPr>
              <a:t>Luôn để ví tiền của mình có đầy đủ các mệnh giá tiền. Sắp xếp các tờ tiền theo thứ tự từ nhỏ tới lớn theo ý niệm hậu vận thăng tiến.</a:t>
            </a:r>
          </a:p>
          <a:p>
            <a:pPr marL="285750" indent="-285750" algn="just">
              <a:lnSpc>
                <a:spcPct val="150000"/>
              </a:lnSpc>
              <a:spcBef>
                <a:spcPts val="600"/>
              </a:spcBef>
              <a:spcAft>
                <a:spcPts val="600"/>
              </a:spcAft>
              <a:buFont typeface="Arial" panose="020B0604020202020204" pitchFamily="34" charset="0"/>
              <a:buChar char="•"/>
            </a:pPr>
            <a:r>
              <a:rPr lang="vi-VN" sz="1600" dirty="0">
                <a:latin typeface="UTM Alter Gothic" panose="02040603050506020204" pitchFamily="18" charset="0"/>
              </a:rPr>
              <a:t>Trong 3 ngày tết, đến cuối ngày nên cất hết tiền vào két, rồi lại cho 1 lượt tiền đầy đủ mệnh giá như vậy vào ví với ý niệm tiền mới thay thế và giữ tiền của vào két.</a:t>
            </a:r>
          </a:p>
          <a:p>
            <a:pPr marL="285750" indent="-285750" algn="just">
              <a:lnSpc>
                <a:spcPct val="150000"/>
              </a:lnSpc>
              <a:spcBef>
                <a:spcPts val="600"/>
              </a:spcBef>
              <a:spcAft>
                <a:spcPts val="600"/>
              </a:spcAft>
              <a:buFont typeface="Arial" panose="020B0604020202020204" pitchFamily="34" charset="0"/>
              <a:buChar char="•"/>
            </a:pPr>
            <a:r>
              <a:rPr lang="vi-VN" sz="1600" dirty="0">
                <a:latin typeface="UTM Alter Gothic" panose="02040603050506020204" pitchFamily="18" charset="0"/>
              </a:rPr>
              <a:t>Lưu ý: </a:t>
            </a:r>
            <a:r>
              <a:rPr lang="en-US" sz="1600" dirty="0">
                <a:latin typeface="UTM Alter Gothic" panose="02040603050506020204" pitchFamily="18" charset="0"/>
              </a:rPr>
              <a:t>N</a:t>
            </a:r>
            <a:r>
              <a:rPr lang="vi-VN" sz="1600" dirty="0">
                <a:latin typeface="UTM Alter Gothic" panose="02040603050506020204" pitchFamily="18" charset="0"/>
              </a:rPr>
              <a:t>ên chọn tờ tiền mới nhất có thể</a:t>
            </a:r>
            <a:r>
              <a:rPr lang="en-US" sz="1600" dirty="0">
                <a:latin typeface="UTM Alter Gothic" panose="02040603050506020204" pitchFamily="18" charset="0"/>
              </a:rPr>
              <a:t> </a:t>
            </a:r>
            <a:r>
              <a:rPr lang="vi-VN" sz="1600" dirty="0">
                <a:latin typeface="UTM Alter Gothic" panose="02040603050506020204" pitchFamily="18" charset="0"/>
              </a:rPr>
              <a:t>và cố gắng đầy đủ các mệnh giá từ bé tới lớn nhất có thể.</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8" name="TextBox 17"/>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29585180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45</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F4CE9A04-B171-4288-99A6-A425E916E0F3}"/>
              </a:ext>
            </a:extLst>
          </p:cNvPr>
          <p:cNvSpPr txBox="1"/>
          <p:nvPr/>
        </p:nvSpPr>
        <p:spPr>
          <a:xfrm>
            <a:off x="1981200" y="457200"/>
            <a:ext cx="4114800" cy="415498"/>
          </a:xfrm>
          <a:prstGeom prst="rect">
            <a:avLst/>
          </a:prstGeom>
          <a:noFill/>
        </p:spPr>
        <p:txBody>
          <a:bodyPr wrap="square">
            <a:spAutoFit/>
          </a:bodyPr>
          <a:lstStyle/>
          <a:p>
            <a:pPr algn="ctr" rtl="0">
              <a:spcBef>
                <a:spcPts val="0"/>
              </a:spcBef>
              <a:spcAft>
                <a:spcPts val="0"/>
              </a:spcAft>
            </a:pPr>
            <a:r>
              <a:rPr lang="en-US" sz="2100" b="1" dirty="0">
                <a:solidFill>
                  <a:srgbClr val="C00000"/>
                </a:solidFill>
                <a:latin typeface="UTM Alter Gothic" panose="02040603050506020204" pitchFamily="18" charset="0"/>
              </a:rPr>
              <a:t>RẰM THÁNG GIÊNG (TẾT NGUYÊN TIÊU)</a:t>
            </a:r>
          </a:p>
        </p:txBody>
      </p:sp>
      <p:sp>
        <p:nvSpPr>
          <p:cNvPr id="18" name="TextBox 17">
            <a:extLst>
              <a:ext uri="{FF2B5EF4-FFF2-40B4-BE49-F238E27FC236}">
                <a16:creationId xmlns:a16="http://schemas.microsoft.com/office/drawing/2014/main" id="{8AEA82E2-CA3E-4747-B13B-A79649998163}"/>
              </a:ext>
            </a:extLst>
          </p:cNvPr>
          <p:cNvSpPr txBox="1"/>
          <p:nvPr/>
        </p:nvSpPr>
        <p:spPr>
          <a:xfrm>
            <a:off x="526928" y="990600"/>
            <a:ext cx="6781800" cy="5524654"/>
          </a:xfrm>
          <a:prstGeom prst="rect">
            <a:avLst/>
          </a:prstGeom>
          <a:noFill/>
        </p:spPr>
        <p:txBody>
          <a:bodyPr wrap="square">
            <a:spAutoFit/>
          </a:bodyPr>
          <a:lstStyle/>
          <a:p>
            <a:pPr algn="just">
              <a:lnSpc>
                <a:spcPct val="110000"/>
              </a:lnSpc>
              <a:spcBef>
                <a:spcPts val="300"/>
              </a:spcBef>
              <a:spcAft>
                <a:spcPts val="300"/>
              </a:spcAft>
            </a:pPr>
            <a:r>
              <a:rPr lang="vi-VN" sz="1600" dirty="0">
                <a:latin typeface="UTM Alter Gothic" panose="02040603050506020204" pitchFamily="18" charset="0"/>
              </a:rPr>
              <a:t>	Tết Nguyên Tiêu là một ngày lễ quan trọng với người Phật </a:t>
            </a:r>
            <a:r>
              <a:rPr lang="en-US" sz="1600" dirty="0" err="1">
                <a:latin typeface="UTM Alter Gothic" panose="02040603050506020204" pitchFamily="18" charset="0"/>
              </a:rPr>
              <a:t>tử</a:t>
            </a:r>
            <a:r>
              <a:rPr lang="vi-VN" sz="1600" dirty="0">
                <a:latin typeface="UTM Alter Gothic" panose="02040603050506020204" pitchFamily="18" charset="0"/>
              </a:rPr>
              <a:t> hằng năm, vì vậy</a:t>
            </a:r>
            <a:r>
              <a:rPr lang="en-US" sz="1600" dirty="0">
                <a:latin typeface="UTM Alter Gothic" panose="02040603050506020204" pitchFamily="18" charset="0"/>
              </a:rPr>
              <a:t> </a:t>
            </a:r>
            <a:r>
              <a:rPr lang="en-US" sz="1600" dirty="0" err="1">
                <a:latin typeface="UTM Alter Gothic" panose="02040603050506020204" pitchFamily="18" charset="0"/>
              </a:rPr>
              <a:t>mới</a:t>
            </a:r>
            <a:r>
              <a:rPr lang="en-US" sz="1600" dirty="0">
                <a:latin typeface="UTM Alter Gothic" panose="02040603050506020204" pitchFamily="18" charset="0"/>
              </a:rPr>
              <a:t> </a:t>
            </a:r>
            <a:r>
              <a:rPr lang="vi-VN" sz="1600" dirty="0">
                <a:latin typeface="UTM Alter Gothic" panose="02040603050506020204" pitchFamily="18" charset="0"/>
              </a:rPr>
              <a:t>có câu “Cúng quanh năm không bằng Rằm tháng giêng” hay “Lễ Phật quanh năm không bằng ngày Rằm tháng giêng”.</a:t>
            </a:r>
          </a:p>
          <a:p>
            <a:pPr algn="just">
              <a:lnSpc>
                <a:spcPct val="110000"/>
              </a:lnSpc>
              <a:spcBef>
                <a:spcPts val="300"/>
              </a:spcBef>
              <a:spcAft>
                <a:spcPts val="300"/>
              </a:spcAft>
            </a:pPr>
            <a:r>
              <a:rPr lang="vi-VN" sz="1600" dirty="0">
                <a:latin typeface="UTM Alter Gothic" panose="02040603050506020204" pitchFamily="18" charset="0"/>
              </a:rPr>
              <a:t>	Vào ngày lễ này mỗi gia đình thường sẽ bày mâm cỗ cúng để thể hiện lòng thành kính và biết ơn của con cháu đối với </a:t>
            </a:r>
            <a:r>
              <a:rPr lang="en-US" sz="1600" dirty="0" err="1">
                <a:latin typeface="UTM Alter Gothic" panose="02040603050506020204" pitchFamily="18" charset="0"/>
              </a:rPr>
              <a:t>Đức</a:t>
            </a:r>
            <a:r>
              <a:rPr lang="en-US" sz="1600" dirty="0">
                <a:latin typeface="UTM Alter Gothic" panose="02040603050506020204" pitchFamily="18" charset="0"/>
              </a:rPr>
              <a:t> </a:t>
            </a:r>
            <a:r>
              <a:rPr lang="vi-VN" sz="1600" dirty="0">
                <a:latin typeface="UTM Alter Gothic" panose="02040603050506020204" pitchFamily="18" charset="0"/>
              </a:rPr>
              <a:t>Phật, ông bà tổ tiên</a:t>
            </a:r>
            <a:r>
              <a:rPr lang="en-US" sz="1600" dirty="0">
                <a:latin typeface="UTM Alter Gothic" panose="02040603050506020204" pitchFamily="18" charset="0"/>
              </a:rPr>
              <a:t>, </a:t>
            </a:r>
            <a:r>
              <a:rPr lang="vi-VN" sz="1600" dirty="0">
                <a:latin typeface="UTM Alter Gothic" panose="02040603050506020204" pitchFamily="18" charset="0"/>
              </a:rPr>
              <a:t>c</a:t>
            </a:r>
            <a:r>
              <a:rPr lang="en-US" sz="1600" dirty="0">
                <a:latin typeface="UTM Alter Gothic" panose="02040603050506020204" pitchFamily="18" charset="0"/>
              </a:rPr>
              <a:t>ầ</a:t>
            </a:r>
            <a:r>
              <a:rPr lang="vi-VN" sz="1600" dirty="0">
                <a:latin typeface="UTM Alter Gothic" panose="02040603050506020204" pitchFamily="18" charset="0"/>
              </a:rPr>
              <a:t>u mong năm mới an lành</a:t>
            </a:r>
            <a:r>
              <a:rPr lang="en-US" sz="1600" dirty="0">
                <a:latin typeface="UTM Alter Gothic" panose="02040603050506020204" pitchFamily="18" charset="0"/>
              </a:rPr>
              <a:t>, </a:t>
            </a:r>
            <a:r>
              <a:rPr lang="vi-VN" sz="1600" dirty="0">
                <a:latin typeface="UTM Alter Gothic" panose="02040603050506020204" pitchFamily="18" charset="0"/>
              </a:rPr>
              <a:t>tài lộc</a:t>
            </a:r>
            <a:r>
              <a:rPr lang="en-US" sz="1600" dirty="0">
                <a:latin typeface="UTM Alter Gothic" panose="02040603050506020204" pitchFamily="18" charset="0"/>
              </a:rPr>
              <a:t> </a:t>
            </a:r>
            <a:r>
              <a:rPr lang="en-US" sz="1600" dirty="0" err="1">
                <a:latin typeface="UTM Alter Gothic" panose="02040603050506020204" pitchFamily="18" charset="0"/>
              </a:rPr>
              <a:t>viên</a:t>
            </a:r>
            <a:r>
              <a:rPr lang="en-US" sz="1600" dirty="0">
                <a:latin typeface="UTM Alter Gothic" panose="02040603050506020204" pitchFamily="18" charset="0"/>
              </a:rPr>
              <a:t> </a:t>
            </a:r>
            <a:r>
              <a:rPr lang="en-US" sz="1600" dirty="0" err="1">
                <a:latin typeface="UTM Alter Gothic" panose="02040603050506020204" pitchFamily="18" charset="0"/>
              </a:rPr>
              <a:t>mãn</a:t>
            </a:r>
            <a:r>
              <a:rPr lang="vi-VN" sz="1600" dirty="0">
                <a:latin typeface="UTM Alter Gothic" panose="02040603050506020204" pitchFamily="18" charset="0"/>
              </a:rPr>
              <a:t>.</a:t>
            </a:r>
          </a:p>
          <a:p>
            <a:pPr algn="just">
              <a:lnSpc>
                <a:spcPct val="110000"/>
              </a:lnSpc>
              <a:spcBef>
                <a:spcPts val="300"/>
              </a:spcBef>
              <a:spcAft>
                <a:spcPts val="300"/>
              </a:spcAft>
            </a:pPr>
            <a:r>
              <a:rPr lang="vi-VN" sz="1600" dirty="0">
                <a:latin typeface="UTM Alter Gothic" panose="02040603050506020204" pitchFamily="18" charset="0"/>
              </a:rPr>
              <a:t>	</a:t>
            </a:r>
            <a:r>
              <a:rPr lang="en-US" sz="1600" dirty="0">
                <a:latin typeface="UTM Alter Gothic" panose="02040603050506020204" pitchFamily="18" charset="0"/>
              </a:rPr>
              <a:t>Ngày </a:t>
            </a:r>
            <a:r>
              <a:rPr lang="en-US" sz="1600" dirty="0" err="1">
                <a:latin typeface="UTM Alter Gothic" panose="02040603050506020204" pitchFamily="18" charset="0"/>
              </a:rPr>
              <a:t>Rằm</a:t>
            </a:r>
            <a:r>
              <a:rPr lang="en-US" sz="1600">
                <a:latin typeface="UTM Alter Gothic" panose="02040603050506020204" pitchFamily="18" charset="0"/>
              </a:rPr>
              <a:t>, 12</a:t>
            </a:r>
            <a:r>
              <a:rPr lang="vi-VN" sz="1600">
                <a:latin typeface="UTM Alter Gothic" panose="02040603050506020204" pitchFamily="18" charset="0"/>
              </a:rPr>
              <a:t> </a:t>
            </a:r>
            <a:r>
              <a:rPr lang="vi-VN" sz="1600" dirty="0">
                <a:latin typeface="UTM Alter Gothic" panose="02040603050506020204" pitchFamily="18" charset="0"/>
              </a:rPr>
              <a:t>tháng </a:t>
            </a:r>
            <a:r>
              <a:rPr lang="en-US" sz="1600" dirty="0">
                <a:latin typeface="UTM Alter Gothic" panose="02040603050506020204" pitchFamily="18" charset="0"/>
              </a:rPr>
              <a:t>0</a:t>
            </a:r>
            <a:r>
              <a:rPr lang="vi-VN" sz="1600" dirty="0">
                <a:latin typeface="UTM Alter Gothic" panose="02040603050506020204" pitchFamily="18" charset="0"/>
              </a:rPr>
              <a:t>2 </a:t>
            </a:r>
            <a:r>
              <a:rPr lang="en-US" sz="1600" dirty="0">
                <a:latin typeface="UTM Alter Gothic" panose="02040603050506020204" pitchFamily="18" charset="0"/>
              </a:rPr>
              <a:t>d</a:t>
            </a:r>
            <a:r>
              <a:rPr lang="vi-VN" sz="1600" dirty="0">
                <a:latin typeface="UTM Alter Gothic" panose="02040603050506020204" pitchFamily="18" charset="0"/>
              </a:rPr>
              <a:t>ương lịch </a:t>
            </a:r>
            <a:r>
              <a:rPr lang="en-US" sz="1600" dirty="0">
                <a:latin typeface="UTM Alter Gothic" panose="02040603050506020204" pitchFamily="18" charset="0"/>
              </a:rPr>
              <a:t>(</a:t>
            </a:r>
            <a:r>
              <a:rPr lang="vi-VN" sz="1600" dirty="0">
                <a:latin typeface="UTM Alter Gothic" panose="02040603050506020204" pitchFamily="18" charset="0"/>
              </a:rPr>
              <a:t>tức </a:t>
            </a:r>
            <a:r>
              <a:rPr lang="en-US" sz="1600" dirty="0" err="1">
                <a:latin typeface="UTM Alter Gothic" panose="02040603050506020204" pitchFamily="18" charset="0"/>
              </a:rPr>
              <a:t>ngày</a:t>
            </a:r>
            <a:r>
              <a:rPr lang="en-US" sz="1600" dirty="0">
                <a:latin typeface="UTM Alter Gothic" panose="02040603050506020204" pitchFamily="18" charset="0"/>
              </a:rPr>
              <a:t> </a:t>
            </a:r>
            <a:r>
              <a:rPr lang="vi-VN" sz="1600" dirty="0">
                <a:latin typeface="UTM Alter Gothic" panose="02040603050506020204" pitchFamily="18" charset="0"/>
              </a:rPr>
              <a:t>15 tháng </a:t>
            </a:r>
            <a:r>
              <a:rPr lang="en-US" sz="1600" dirty="0">
                <a:latin typeface="UTM Alter Gothic" panose="02040603050506020204" pitchFamily="18" charset="0"/>
              </a:rPr>
              <a:t>G</a:t>
            </a:r>
            <a:r>
              <a:rPr lang="vi-VN" sz="1600" dirty="0">
                <a:latin typeface="UTM Alter Gothic" panose="02040603050506020204" pitchFamily="18" charset="0"/>
              </a:rPr>
              <a:t>iêng </a:t>
            </a:r>
            <a:r>
              <a:rPr lang="en-US" sz="1600" dirty="0">
                <a:latin typeface="UTM Alter Gothic" panose="02040603050506020204" pitchFamily="18" charset="0"/>
              </a:rPr>
              <a:t>â</a:t>
            </a:r>
            <a:r>
              <a:rPr lang="vi-VN" sz="1600" dirty="0">
                <a:latin typeface="UTM Alter Gothic" panose="02040603050506020204" pitchFamily="18" charset="0"/>
              </a:rPr>
              <a:t>m </a:t>
            </a:r>
            <a:r>
              <a:rPr lang="en-US" sz="1600" dirty="0">
                <a:latin typeface="UTM Alter Gothic" panose="02040603050506020204" pitchFamily="18" charset="0"/>
              </a:rPr>
              <a:t>l</a:t>
            </a:r>
            <a:r>
              <a:rPr lang="vi-VN" sz="1600" dirty="0">
                <a:latin typeface="UTM Alter Gothic" panose="02040603050506020204" pitchFamily="18" charset="0"/>
              </a:rPr>
              <a:t>ịch</a:t>
            </a:r>
            <a:r>
              <a:rPr lang="en-US" sz="1600" dirty="0">
                <a:latin typeface="UTM Alter Gothic" panose="02040603050506020204" pitchFamily="18" charset="0"/>
              </a:rPr>
              <a:t>, </a:t>
            </a:r>
            <a:r>
              <a:rPr lang="en-US" sz="1600" err="1">
                <a:latin typeface="UTM Alter Gothic" panose="02040603050506020204" pitchFamily="18" charset="0"/>
              </a:rPr>
              <a:t>năm</a:t>
            </a:r>
            <a:r>
              <a:rPr lang="en-US" sz="1600">
                <a:latin typeface="UTM Alter Gothic" panose="02040603050506020204" pitchFamily="18" charset="0"/>
              </a:rPr>
              <a:t> Ất Tỵ 2025.</a:t>
            </a:r>
            <a:endParaRPr lang="en-US" sz="1600" b="1" dirty="0">
              <a:solidFill>
                <a:srgbClr val="381112"/>
              </a:solidFill>
              <a:latin typeface="UTM Alter Gothic" panose="02040603050506020204" pitchFamily="18" charset="0"/>
            </a:endParaRPr>
          </a:p>
          <a:p>
            <a:pPr marL="285750" indent="-285750" algn="just">
              <a:lnSpc>
                <a:spcPct val="110000"/>
              </a:lnSpc>
              <a:spcBef>
                <a:spcPts val="300"/>
              </a:spcBef>
              <a:spcAft>
                <a:spcPts val="300"/>
              </a:spcAft>
              <a:buFont typeface="Wingdings" panose="05000000000000000000" pitchFamily="2" charset="2"/>
              <a:buChar char="Ø"/>
            </a:pPr>
            <a:r>
              <a:rPr lang="vi-VN" sz="1600" b="1" dirty="0">
                <a:solidFill>
                  <a:srgbClr val="381112"/>
                </a:solidFill>
                <a:latin typeface="UTM Alter Gothic" panose="02040603050506020204" pitchFamily="18" charset="0"/>
              </a:rPr>
              <a:t>GIỜ LÊN HƯƠNG:</a:t>
            </a:r>
            <a:endParaRPr lang="en-US" sz="1600" dirty="0">
              <a:latin typeface="UTM Alter Gothic" panose="02040603050506020204" pitchFamily="18" charset="0"/>
            </a:endParaRPr>
          </a:p>
          <a:p>
            <a:pPr marL="285750" indent="-285750" algn="just">
              <a:lnSpc>
                <a:spcPct val="110000"/>
              </a:lnSpc>
              <a:spcBef>
                <a:spcPts val="300"/>
              </a:spcBef>
              <a:spcAft>
                <a:spcPts val="300"/>
              </a:spcAft>
              <a:buFont typeface="Wingdings" panose="05000000000000000000" pitchFamily="2" charset="2"/>
              <a:buChar char="§"/>
            </a:pPr>
            <a:r>
              <a:rPr lang="vi-VN" sz="1600" dirty="0">
                <a:latin typeface="UTM Alter Gothic" panose="02040603050506020204" pitchFamily="18" charset="0"/>
              </a:rPr>
              <a:t>Khung giờ đẹp nhất của ngày đó là</a:t>
            </a:r>
            <a:r>
              <a:rPr lang="en-US" sz="1600" dirty="0">
                <a:latin typeface="UTM Alter Gothic" panose="02040603050506020204" pitchFamily="18" charset="0"/>
              </a:rPr>
              <a:t> </a:t>
            </a:r>
            <a:r>
              <a:rPr lang="en-US" sz="1600" err="1">
                <a:latin typeface="UTM Alter Gothic" panose="02040603050506020204" pitchFamily="18" charset="0"/>
              </a:rPr>
              <a:t>giờ</a:t>
            </a:r>
            <a:r>
              <a:rPr lang="en-US" sz="1600">
                <a:latin typeface="UTM Alter Gothic" panose="02040603050506020204" pitchFamily="18" charset="0"/>
              </a:rPr>
              <a:t> Thìn (7h – 9h</a:t>
            </a:r>
            <a:r>
              <a:rPr lang="en-US" sz="1600" dirty="0">
                <a:latin typeface="UTM Alter Gothic" panose="02040603050506020204" pitchFamily="18" charset="0"/>
              </a:rPr>
              <a:t>).</a:t>
            </a:r>
          </a:p>
          <a:p>
            <a:pPr marL="285750" indent="-285750" algn="just">
              <a:lnSpc>
                <a:spcPct val="110000"/>
              </a:lnSpc>
              <a:spcBef>
                <a:spcPts val="300"/>
              </a:spcBef>
              <a:spcAft>
                <a:spcPts val="300"/>
              </a:spcAft>
              <a:buFont typeface="Wingdings" panose="05000000000000000000" pitchFamily="2" charset="2"/>
              <a:buChar char="Ø"/>
            </a:pPr>
            <a:r>
              <a:rPr lang="vi-VN" sz="1600" b="1" dirty="0">
                <a:solidFill>
                  <a:srgbClr val="381112"/>
                </a:solidFill>
                <a:latin typeface="UTM Alter Gothic" panose="02040603050506020204" pitchFamily="18" charset="0"/>
              </a:rPr>
              <a:t>GIỜ </a:t>
            </a:r>
            <a:r>
              <a:rPr lang="en-US" sz="1600" b="1" dirty="0">
                <a:solidFill>
                  <a:srgbClr val="381112"/>
                </a:solidFill>
                <a:latin typeface="UTM Alter Gothic" panose="02040603050506020204" pitchFamily="18" charset="0"/>
              </a:rPr>
              <a:t>XUẤT HÀNH:</a:t>
            </a:r>
          </a:p>
          <a:p>
            <a:pPr marL="285750" indent="-285750" algn="just">
              <a:lnSpc>
                <a:spcPct val="110000"/>
              </a:lnSpc>
              <a:spcBef>
                <a:spcPts val="300"/>
              </a:spcBef>
              <a:spcAft>
                <a:spcPts val="300"/>
              </a:spcAft>
              <a:buFont typeface="Wingdings" panose="05000000000000000000" pitchFamily="2" charset="2"/>
              <a:buChar char="§"/>
            </a:pPr>
            <a:r>
              <a:rPr lang="en-US" sz="1600" dirty="0" err="1">
                <a:latin typeface="UTM Alter Gothic" panose="02040603050506020204" pitchFamily="18" charset="0"/>
              </a:rPr>
              <a:t>Tốc</a:t>
            </a:r>
            <a:r>
              <a:rPr lang="en-US" sz="1600" dirty="0">
                <a:latin typeface="UTM Alter Gothic" panose="02040603050506020204" pitchFamily="18" charset="0"/>
              </a:rPr>
              <a:t> </a:t>
            </a:r>
            <a:r>
              <a:rPr lang="en-US" sz="1600" dirty="0" err="1">
                <a:latin typeface="UTM Alter Gothic" panose="02040603050506020204" pitchFamily="18" charset="0"/>
              </a:rPr>
              <a:t>Hỷ</a:t>
            </a:r>
            <a:r>
              <a:rPr lang="en-US" sz="1600" dirty="0">
                <a:latin typeface="UTM Alter Gothic" panose="02040603050506020204" pitchFamily="18" charset="0"/>
              </a:rPr>
              <a:t>: </a:t>
            </a:r>
            <a:r>
              <a:rPr lang="en-US" sz="1600">
                <a:latin typeface="UTM Alter Gothic" panose="02040603050506020204" pitchFamily="18" charset="0"/>
              </a:rPr>
              <a:t>Giờ Ngọ (11h – 13h</a:t>
            </a:r>
            <a:r>
              <a:rPr lang="en-US" sz="1600" dirty="0">
                <a:latin typeface="UTM Alter Gothic" panose="02040603050506020204" pitchFamily="18" charset="0"/>
              </a:rPr>
              <a:t>), </a:t>
            </a:r>
            <a:r>
              <a:rPr lang="en-US" sz="1600" err="1">
                <a:latin typeface="UTM Alter Gothic" panose="02040603050506020204" pitchFamily="18" charset="0"/>
              </a:rPr>
              <a:t>giờ</a:t>
            </a:r>
            <a:r>
              <a:rPr lang="en-US" sz="1600">
                <a:latin typeface="UTM Alter Gothic" panose="02040603050506020204" pitchFamily="18" charset="0"/>
              </a:rPr>
              <a:t> Tý (23h – 1h</a:t>
            </a:r>
            <a:r>
              <a:rPr lang="en-US" sz="1600" dirty="0">
                <a:latin typeface="UTM Alter Gothic" panose="02040603050506020204" pitchFamily="18" charset="0"/>
              </a:rPr>
              <a:t>).</a:t>
            </a:r>
          </a:p>
          <a:p>
            <a:pPr marL="285750" indent="-285750" algn="just">
              <a:lnSpc>
                <a:spcPct val="110000"/>
              </a:lnSpc>
              <a:spcBef>
                <a:spcPts val="300"/>
              </a:spcBef>
              <a:spcAft>
                <a:spcPts val="300"/>
              </a:spcAft>
              <a:buFont typeface="Wingdings" panose="05000000000000000000" pitchFamily="2" charset="2"/>
              <a:buChar char="§"/>
            </a:pPr>
            <a:r>
              <a:rPr lang="en-US" sz="1600" dirty="0" err="1">
                <a:latin typeface="UTM Alter Gothic" panose="02040603050506020204" pitchFamily="18" charset="0"/>
              </a:rPr>
              <a:t>Đại</a:t>
            </a:r>
            <a:r>
              <a:rPr lang="en-US" sz="1600" dirty="0">
                <a:latin typeface="UTM Alter Gothic" panose="02040603050506020204" pitchFamily="18" charset="0"/>
              </a:rPr>
              <a:t> An: </a:t>
            </a:r>
            <a:r>
              <a:rPr lang="en-US" sz="1600">
                <a:latin typeface="UTM Alter Gothic" panose="02040603050506020204" pitchFamily="18" charset="0"/>
              </a:rPr>
              <a:t>Giờ Thìn (7h – 9h</a:t>
            </a:r>
            <a:r>
              <a:rPr lang="en-US" sz="1600" dirty="0">
                <a:latin typeface="UTM Alter Gothic" panose="02040603050506020204" pitchFamily="18" charset="0"/>
              </a:rPr>
              <a:t>), </a:t>
            </a:r>
            <a:r>
              <a:rPr lang="en-US" sz="1600" err="1">
                <a:latin typeface="UTM Alter Gothic" panose="02040603050506020204" pitchFamily="18" charset="0"/>
              </a:rPr>
              <a:t>giờ</a:t>
            </a:r>
            <a:r>
              <a:rPr lang="en-US" sz="1600">
                <a:latin typeface="UTM Alter Gothic" panose="02040603050506020204" pitchFamily="18" charset="0"/>
              </a:rPr>
              <a:t> Tuất (19h – 21h</a:t>
            </a:r>
            <a:r>
              <a:rPr lang="en-US" sz="1600" dirty="0">
                <a:latin typeface="UTM Alter Gothic" panose="02040603050506020204" pitchFamily="18" charset="0"/>
              </a:rPr>
              <a:t>).</a:t>
            </a:r>
          </a:p>
          <a:p>
            <a:pPr marL="285750" indent="-285750" algn="just">
              <a:lnSpc>
                <a:spcPct val="110000"/>
              </a:lnSpc>
              <a:spcBef>
                <a:spcPts val="300"/>
              </a:spcBef>
              <a:spcAft>
                <a:spcPts val="300"/>
              </a:spcAft>
              <a:buFont typeface="Wingdings" panose="05000000000000000000" pitchFamily="2" charset="2"/>
              <a:buChar char="§"/>
            </a:pPr>
            <a:r>
              <a:rPr lang="en-US" sz="1600" dirty="0" err="1">
                <a:latin typeface="UTM Alter Gothic" panose="02040603050506020204" pitchFamily="18" charset="0"/>
              </a:rPr>
              <a:t>Tiểu</a:t>
            </a:r>
            <a:r>
              <a:rPr lang="en-US" sz="1600" dirty="0">
                <a:latin typeface="UTM Alter Gothic" panose="02040603050506020204" pitchFamily="18" charset="0"/>
              </a:rPr>
              <a:t> </a:t>
            </a:r>
            <a:r>
              <a:rPr lang="en-US" sz="1600" dirty="0" err="1">
                <a:latin typeface="UTM Alter Gothic" panose="02040603050506020204" pitchFamily="18" charset="0"/>
              </a:rPr>
              <a:t>Cát</a:t>
            </a:r>
            <a:r>
              <a:rPr lang="en-US" sz="1600" dirty="0">
                <a:latin typeface="UTM Alter Gothic" panose="02040603050506020204" pitchFamily="18" charset="0"/>
              </a:rPr>
              <a:t>: </a:t>
            </a:r>
            <a:r>
              <a:rPr lang="en-US" sz="1600">
                <a:latin typeface="UTM Alter Gothic" panose="02040603050506020204" pitchFamily="18" charset="0"/>
              </a:rPr>
              <a:t>Giờ Thân (15h – 17h</a:t>
            </a:r>
            <a:r>
              <a:rPr lang="en-US" sz="1600" dirty="0">
                <a:latin typeface="UTM Alter Gothic" panose="02040603050506020204" pitchFamily="18" charset="0"/>
              </a:rPr>
              <a:t>), </a:t>
            </a:r>
            <a:r>
              <a:rPr lang="en-US" sz="1600" err="1">
                <a:latin typeface="UTM Alter Gothic" panose="02040603050506020204" pitchFamily="18" charset="0"/>
              </a:rPr>
              <a:t>giờ</a:t>
            </a:r>
            <a:r>
              <a:rPr lang="en-US" sz="1600">
                <a:latin typeface="UTM Alter Gothic" panose="02040603050506020204" pitchFamily="18" charset="0"/>
              </a:rPr>
              <a:t> Dần (3h – 5h</a:t>
            </a:r>
            <a:r>
              <a:rPr lang="en-US" sz="1600" dirty="0">
                <a:latin typeface="UTM Alter Gothic" panose="02040603050506020204" pitchFamily="18" charset="0"/>
              </a:rPr>
              <a:t>).</a:t>
            </a:r>
          </a:p>
          <a:p>
            <a:pPr marL="285750" indent="-285750" algn="just">
              <a:lnSpc>
                <a:spcPct val="110000"/>
              </a:lnSpc>
              <a:spcBef>
                <a:spcPts val="300"/>
              </a:spcBef>
              <a:spcAft>
                <a:spcPts val="300"/>
              </a:spcAft>
              <a:buFont typeface="Wingdings" panose="05000000000000000000" pitchFamily="2" charset="2"/>
              <a:buChar char="Ø"/>
            </a:pPr>
            <a:r>
              <a:rPr lang="en-US" sz="1600" b="1" dirty="0">
                <a:solidFill>
                  <a:srgbClr val="381112"/>
                </a:solidFill>
                <a:latin typeface="UTM Alter Gothic" panose="02040603050506020204" pitchFamily="18" charset="0"/>
              </a:rPr>
              <a:t>VẬT DỤNG MANG THEO NGƯỜI:</a:t>
            </a:r>
          </a:p>
          <a:p>
            <a:pPr marL="285750" indent="-285750" algn="just">
              <a:lnSpc>
                <a:spcPct val="110000"/>
              </a:lnSpc>
              <a:spcBef>
                <a:spcPts val="300"/>
              </a:spcBef>
              <a:spcAft>
                <a:spcPts val="300"/>
              </a:spcAft>
              <a:buFont typeface="Wingdings" panose="05000000000000000000" pitchFamily="2" charset="2"/>
              <a:buChar char="§"/>
            </a:pPr>
            <a:r>
              <a:rPr lang="vi-VN" sz="1600" dirty="0">
                <a:latin typeface="UTM Alter Gothic" panose="02040603050506020204" pitchFamily="18" charset="0"/>
              </a:rPr>
              <a:t>Vật dụng không nên mang t</a:t>
            </a:r>
            <a:r>
              <a:rPr lang="en-US" sz="1600" err="1">
                <a:latin typeface="UTM Alter Gothic" panose="02040603050506020204" pitchFamily="18" charset="0"/>
              </a:rPr>
              <a:t>heo</a:t>
            </a:r>
            <a:r>
              <a:rPr lang="vi-VN" sz="1600">
                <a:latin typeface="UTM Alter Gothic" panose="02040603050506020204" pitchFamily="18" charset="0"/>
              </a:rPr>
              <a:t> người</a:t>
            </a:r>
            <a:r>
              <a:rPr lang="en-US" sz="1600">
                <a:latin typeface="UTM Alter Gothic" panose="02040603050506020204" pitchFamily="18" charset="0"/>
              </a:rPr>
              <a:t> như: </a:t>
            </a:r>
            <a:r>
              <a:rPr lang="en-US" sz="1600" dirty="0">
                <a:latin typeface="UTM Alter Gothic" panose="02040603050506020204" pitchFamily="18" charset="0"/>
              </a:rPr>
              <a:t>d</a:t>
            </a:r>
            <a:r>
              <a:rPr lang="vi-VN" sz="1600" dirty="0">
                <a:latin typeface="UTM Alter Gothic" panose="02040603050506020204" pitchFamily="18" charset="0"/>
              </a:rPr>
              <a:t>ao kéo, gương, tóc giả</a:t>
            </a:r>
            <a:r>
              <a:rPr lang="en-US" sz="1600" dirty="0">
                <a:latin typeface="UTM Alter Gothic" panose="02040603050506020204" pitchFamily="18" charset="0"/>
              </a:rPr>
              <a:t>.</a:t>
            </a:r>
            <a:endParaRPr lang="vi-VN" sz="1600" dirty="0">
              <a:latin typeface="UTM Alter Gothic" panose="02040603050506020204" pitchFamily="18" charset="0"/>
            </a:endParaRPr>
          </a:p>
          <a:p>
            <a:pPr marL="285750" indent="-285750" algn="just">
              <a:lnSpc>
                <a:spcPct val="110000"/>
              </a:lnSpc>
              <a:spcBef>
                <a:spcPts val="300"/>
              </a:spcBef>
              <a:spcAft>
                <a:spcPts val="300"/>
              </a:spcAft>
              <a:buFont typeface="Wingdings" panose="05000000000000000000" pitchFamily="2" charset="2"/>
              <a:buChar char="§"/>
            </a:pPr>
            <a:r>
              <a:rPr lang="vi-VN" sz="1600" dirty="0">
                <a:latin typeface="UTM Alter Gothic" panose="02040603050506020204" pitchFamily="18" charset="0"/>
              </a:rPr>
              <a:t>Vật dụng nên mang: </a:t>
            </a:r>
            <a:r>
              <a:rPr lang="en-US" sz="1600" dirty="0" err="1">
                <a:latin typeface="UTM Alter Gothic" panose="02040603050506020204" pitchFamily="18" charset="0"/>
              </a:rPr>
              <a:t>Các</a:t>
            </a:r>
            <a:r>
              <a:rPr lang="en-US" sz="1600" dirty="0">
                <a:latin typeface="UTM Alter Gothic" panose="02040603050506020204" pitchFamily="18" charset="0"/>
              </a:rPr>
              <a:t> v</a:t>
            </a:r>
            <a:r>
              <a:rPr lang="vi-VN" sz="1600" dirty="0">
                <a:latin typeface="UTM Alter Gothic" panose="02040603050506020204" pitchFamily="18" charset="0"/>
              </a:rPr>
              <a:t>ật phẩm phong thủy cá nhân hợp bản mệnh, </a:t>
            </a:r>
            <a:r>
              <a:rPr lang="en-US" sz="1600" dirty="0">
                <a:latin typeface="UTM Alter Gothic" panose="02040603050506020204" pitchFamily="18" charset="0"/>
              </a:rPr>
              <a:t>t</a:t>
            </a:r>
            <a:r>
              <a:rPr lang="vi-VN" sz="1600" dirty="0">
                <a:latin typeface="UTM Alter Gothic" panose="02040603050506020204" pitchFamily="18" charset="0"/>
              </a:rPr>
              <a:t>úi </a:t>
            </a:r>
            <a:r>
              <a:rPr lang="en-US" sz="1600" dirty="0">
                <a:latin typeface="UTM Alter Gothic" panose="02040603050506020204" pitchFamily="18" charset="0"/>
              </a:rPr>
              <a:t>B</a:t>
            </a:r>
            <a:r>
              <a:rPr lang="vi-VN" sz="1600">
                <a:latin typeface="UTM Alter Gothic" panose="02040603050506020204" pitchFamily="18" charset="0"/>
              </a:rPr>
              <a:t>ình </a:t>
            </a:r>
            <a:r>
              <a:rPr lang="en-US" sz="1600">
                <a:latin typeface="UTM Alter Gothic" panose="02040603050506020204" pitchFamily="18" charset="0"/>
              </a:rPr>
              <a:t>A</a:t>
            </a:r>
            <a:r>
              <a:rPr lang="vi-VN" sz="1600">
                <a:latin typeface="UTM Alter Gothic" panose="02040603050506020204" pitchFamily="18" charset="0"/>
              </a:rPr>
              <a:t>n</a:t>
            </a:r>
            <a:r>
              <a:rPr lang="en-US" sz="1600" dirty="0">
                <a:latin typeface="UTM Alter Gothic" panose="02040603050506020204" pitchFamily="18" charset="0"/>
              </a:rPr>
              <a:t>.</a:t>
            </a:r>
            <a:endParaRPr lang="vi-VN" sz="1600" dirty="0">
              <a:latin typeface="UTM Alter Gothic" panose="02040603050506020204" pitchFamily="18" charset="0"/>
            </a:endParaRP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3" name="TextBox 12"/>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4" name="TextBox 13"/>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248739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001000" y="6492875"/>
            <a:ext cx="685800" cy="365125"/>
          </a:xfrm>
        </p:spPr>
        <p:txBody>
          <a:bodyPr/>
          <a:lstStyle/>
          <a:p>
            <a:fld id="{DA59AAED-FA98-48EE-8559-0DC8EBCABFA8}" type="slidenum">
              <a:rPr lang="en-US" sz="1600" b="1" smtClean="0">
                <a:solidFill>
                  <a:schemeClr val="bg1"/>
                </a:solidFill>
                <a:latin typeface="UTM Alter Gothic" panose="02040603050506020204" pitchFamily="18" charset="0"/>
              </a:rPr>
              <a:pPr/>
              <a:t>46</a:t>
            </a:fld>
            <a:endParaRPr lang="en-US" sz="1600" b="1">
              <a:solidFill>
                <a:schemeClr val="bg1"/>
              </a:solidFill>
              <a:latin typeface="UTM Alter Gothic" panose="02040603050506020204" pitchFamily="18" charset="0"/>
            </a:endParaRPr>
          </a:p>
        </p:txBody>
      </p:sp>
      <p:sp>
        <p:nvSpPr>
          <p:cNvPr id="18" name="TextBox 17">
            <a:extLst>
              <a:ext uri="{FF2B5EF4-FFF2-40B4-BE49-F238E27FC236}">
                <a16:creationId xmlns:a16="http://schemas.microsoft.com/office/drawing/2014/main" id="{8AEA82E2-CA3E-4747-B13B-A79649998163}"/>
              </a:ext>
            </a:extLst>
          </p:cNvPr>
          <p:cNvSpPr txBox="1"/>
          <p:nvPr/>
        </p:nvSpPr>
        <p:spPr>
          <a:xfrm>
            <a:off x="457200" y="381000"/>
            <a:ext cx="6934200" cy="2318583"/>
          </a:xfrm>
          <a:prstGeom prst="rect">
            <a:avLst/>
          </a:prstGeom>
          <a:noFill/>
        </p:spPr>
        <p:txBody>
          <a:bodyPr wrap="square">
            <a:spAutoFit/>
          </a:bodyPr>
          <a:lstStyle/>
          <a:p>
            <a:pPr marL="285750" indent="-285750" algn="just">
              <a:spcBef>
                <a:spcPts val="200"/>
              </a:spcBef>
              <a:spcAft>
                <a:spcPts val="200"/>
              </a:spcAft>
              <a:buFont typeface="Wingdings" panose="05000000000000000000" pitchFamily="2" charset="2"/>
              <a:buChar char="Ø"/>
            </a:pPr>
            <a:r>
              <a:rPr lang="en-US" sz="1600" b="1" dirty="0">
                <a:solidFill>
                  <a:srgbClr val="381112"/>
                </a:solidFill>
                <a:latin typeface="UTM Alter Gothic" panose="02040603050506020204" pitchFamily="18" charset="0"/>
              </a:rPr>
              <a:t>TUỔI TỐT/XẤU:</a:t>
            </a:r>
            <a:endParaRPr lang="en-US" sz="1600" dirty="0">
              <a:latin typeface="UTM Alter Gothic" panose="02040603050506020204" pitchFamily="18" charset="0"/>
            </a:endParaRPr>
          </a:p>
          <a:p>
            <a:pPr marL="285750" indent="-285750" algn="just">
              <a:spcBef>
                <a:spcPts val="200"/>
              </a:spcBef>
              <a:spcAft>
                <a:spcPts val="200"/>
              </a:spcAft>
              <a:buFont typeface="Wingdings" panose="05000000000000000000" pitchFamily="2" charset="2"/>
              <a:buChar char="§"/>
            </a:pPr>
            <a:r>
              <a:rPr lang="vi-VN" sz="1600" dirty="0">
                <a:latin typeface="UTM Alter Gothic" panose="02040603050506020204" pitchFamily="18" charset="0"/>
              </a:rPr>
              <a:t>Con </a:t>
            </a:r>
            <a:r>
              <a:rPr lang="en-US" sz="1600" dirty="0" err="1">
                <a:latin typeface="UTM Alter Gothic" panose="02040603050506020204" pitchFamily="18" charset="0"/>
              </a:rPr>
              <a:t>Giáp</a:t>
            </a:r>
            <a:r>
              <a:rPr lang="vi-VN" sz="1600" dirty="0">
                <a:latin typeface="UTM Alter Gothic" panose="02040603050506020204" pitchFamily="18" charset="0"/>
              </a:rPr>
              <a:t> </a:t>
            </a:r>
            <a:r>
              <a:rPr lang="en-US" sz="1600" dirty="0" err="1">
                <a:latin typeface="UTM Alter Gothic" panose="02040603050506020204" pitchFamily="18" charset="0"/>
              </a:rPr>
              <a:t>vận</a:t>
            </a:r>
            <a:r>
              <a:rPr lang="en-US" sz="1600" dirty="0">
                <a:latin typeface="UTM Alter Gothic" panose="02040603050506020204" pitchFamily="18" charset="0"/>
              </a:rPr>
              <a:t> </a:t>
            </a:r>
            <a:r>
              <a:rPr lang="en-US" sz="1600" dirty="0" err="1">
                <a:latin typeface="UTM Alter Gothic" panose="02040603050506020204" pitchFamily="18" charset="0"/>
              </a:rPr>
              <a:t>trình</a:t>
            </a:r>
            <a:r>
              <a:rPr lang="en-US" sz="1600" dirty="0">
                <a:latin typeface="UTM Alter Gothic" panose="02040603050506020204" pitchFamily="18" charset="0"/>
              </a:rPr>
              <a:t> </a:t>
            </a:r>
            <a:r>
              <a:rPr lang="vi-VN" sz="1600" dirty="0">
                <a:latin typeface="UTM Alter Gothic" panose="02040603050506020204" pitchFamily="18" charset="0"/>
              </a:rPr>
              <a:t>tốt</a:t>
            </a:r>
            <a:r>
              <a:rPr lang="vi-VN" sz="1600">
                <a:latin typeface="UTM Alter Gothic" panose="02040603050506020204" pitchFamily="18" charset="0"/>
              </a:rPr>
              <a:t>: </a:t>
            </a:r>
            <a:r>
              <a:rPr lang="en-US" sz="1600">
                <a:latin typeface="UTM Alter Gothic" panose="02040603050506020204" pitchFamily="18" charset="0"/>
              </a:rPr>
              <a:t>Sửu, Thân và Tý (</a:t>
            </a:r>
            <a:r>
              <a:rPr lang="en-US" sz="1600" dirty="0">
                <a:latin typeface="UTM Alter Gothic" panose="02040603050506020204" pitchFamily="18" charset="0"/>
              </a:rPr>
              <a:t>t</a:t>
            </a:r>
            <a:r>
              <a:rPr lang="vi-VN" sz="1600" dirty="0">
                <a:latin typeface="UTM Alter Gothic" panose="02040603050506020204" pitchFamily="18" charset="0"/>
              </a:rPr>
              <a:t>ốt nhất </a:t>
            </a:r>
            <a:r>
              <a:rPr lang="vi-VN" sz="1600">
                <a:latin typeface="UTM Alter Gothic" panose="02040603050506020204" pitchFamily="18" charset="0"/>
              </a:rPr>
              <a:t>tuổi </a:t>
            </a:r>
            <a:r>
              <a:rPr lang="en-US" sz="1600">
                <a:latin typeface="UTM Alter Gothic" panose="02040603050506020204" pitchFamily="18" charset="0"/>
              </a:rPr>
              <a:t>Sửu).</a:t>
            </a:r>
            <a:endParaRPr lang="vi-VN" sz="1600" dirty="0">
              <a:latin typeface="UTM Alter Gothic" panose="02040603050506020204" pitchFamily="18" charset="0"/>
            </a:endParaRPr>
          </a:p>
          <a:p>
            <a:pPr marL="285750" indent="-285750" algn="just">
              <a:spcBef>
                <a:spcPts val="200"/>
              </a:spcBef>
              <a:spcAft>
                <a:spcPts val="200"/>
              </a:spcAft>
              <a:buFont typeface="Wingdings" panose="05000000000000000000" pitchFamily="2" charset="2"/>
              <a:buChar char="§"/>
            </a:pPr>
            <a:r>
              <a:rPr lang="vi-VN" sz="1600" dirty="0">
                <a:latin typeface="UTM Alter Gothic" panose="02040603050506020204" pitchFamily="18" charset="0"/>
              </a:rPr>
              <a:t>Con </a:t>
            </a:r>
            <a:r>
              <a:rPr lang="en-US" sz="1600" dirty="0" err="1">
                <a:latin typeface="UTM Alter Gothic" panose="02040603050506020204" pitchFamily="18" charset="0"/>
              </a:rPr>
              <a:t>Giáp</a:t>
            </a:r>
            <a:r>
              <a:rPr lang="en-US" sz="1600" dirty="0">
                <a:latin typeface="UTM Alter Gothic" panose="02040603050506020204" pitchFamily="18" charset="0"/>
              </a:rPr>
              <a:t> </a:t>
            </a:r>
            <a:r>
              <a:rPr lang="en-US" sz="1600" dirty="0" err="1">
                <a:latin typeface="UTM Alter Gothic" panose="02040603050506020204" pitchFamily="18" charset="0"/>
              </a:rPr>
              <a:t>vận</a:t>
            </a:r>
            <a:r>
              <a:rPr lang="en-US" sz="1600" dirty="0">
                <a:latin typeface="UTM Alter Gothic" panose="02040603050506020204" pitchFamily="18" charset="0"/>
              </a:rPr>
              <a:t> </a:t>
            </a:r>
            <a:r>
              <a:rPr lang="en-US" sz="1600" dirty="0" err="1">
                <a:latin typeface="UTM Alter Gothic" panose="02040603050506020204" pitchFamily="18" charset="0"/>
              </a:rPr>
              <a:t>trình</a:t>
            </a:r>
            <a:r>
              <a:rPr lang="vi-VN" sz="1600" dirty="0">
                <a:latin typeface="UTM Alter Gothic" panose="02040603050506020204" pitchFamily="18" charset="0"/>
              </a:rPr>
              <a:t> xấu</a:t>
            </a:r>
            <a:r>
              <a:rPr lang="vi-VN" sz="1600">
                <a:latin typeface="UTM Alter Gothic" panose="02040603050506020204" pitchFamily="18" charset="0"/>
              </a:rPr>
              <a:t>: </a:t>
            </a:r>
            <a:r>
              <a:rPr lang="en-US" sz="1600">
                <a:latin typeface="UTM Alter Gothic" panose="02040603050506020204" pitchFamily="18" charset="0"/>
              </a:rPr>
              <a:t>Bính Ngọ, Mậu Ngọ</a:t>
            </a:r>
            <a:endParaRPr lang="en-US" sz="1600" dirty="0">
              <a:latin typeface="UTM Alter Gothic" panose="02040603050506020204" pitchFamily="18" charset="0"/>
            </a:endParaRPr>
          </a:p>
          <a:p>
            <a:pPr marL="285750" indent="-285750" algn="just">
              <a:spcBef>
                <a:spcPts val="200"/>
              </a:spcBef>
              <a:spcAft>
                <a:spcPts val="200"/>
              </a:spcAft>
              <a:buFont typeface="Wingdings" panose="05000000000000000000" pitchFamily="2" charset="2"/>
              <a:buChar char="Ø"/>
            </a:pPr>
            <a:r>
              <a:rPr lang="en-US" sz="1600" b="1" dirty="0">
                <a:solidFill>
                  <a:srgbClr val="381112"/>
                </a:solidFill>
                <a:latin typeface="UTM Alter Gothic" panose="02040603050506020204" pitchFamily="18" charset="0"/>
              </a:rPr>
              <a:t>CÁC VIỆC NÊN LÀM/KIÊNG KỴ:</a:t>
            </a:r>
            <a:endParaRPr lang="en-US" sz="1600" dirty="0">
              <a:latin typeface="UTM Alter Gothic" panose="02040603050506020204" pitchFamily="18" charset="0"/>
            </a:endParaRPr>
          </a:p>
          <a:p>
            <a:pPr marL="285750" indent="-285750" algn="just">
              <a:spcBef>
                <a:spcPts val="200"/>
              </a:spcBef>
              <a:spcAft>
                <a:spcPts val="200"/>
              </a:spcAft>
              <a:buFont typeface="Wingdings" panose="05000000000000000000" pitchFamily="2" charset="2"/>
              <a:buChar char="§"/>
            </a:pPr>
            <a:r>
              <a:rPr lang="vi-VN" sz="1600" dirty="0">
                <a:latin typeface="UTM Alter Gothic" panose="02040603050506020204" pitchFamily="18" charset="0"/>
              </a:rPr>
              <a:t>Các việc nên làm</a:t>
            </a:r>
            <a:r>
              <a:rPr lang="vi-VN" sz="1600">
                <a:latin typeface="UTM Alter Gothic" panose="02040603050506020204" pitchFamily="18" charset="0"/>
              </a:rPr>
              <a:t>: Dọn dẹp, tuyển dụng, cầu tự, khám chữa bệnh, kết hôn, hạ giải, thỉnh cầu thần linh, cầu an, bốc thuốc, nạp thú cưng, nhận chức, cất nóc, gác đòn dông, đổ trần, tu tạo nhà cửa, sửa chữa bếp, tổ chức sự kiện, làm thiện nguyện, lễ ăn hỏi, động thổ</a:t>
            </a:r>
            <a:r>
              <a:rPr lang="en-US" sz="1600">
                <a:latin typeface="UTM Alter Gothic" panose="02040603050506020204" pitchFamily="18" charset="0"/>
              </a:rPr>
              <a:t>.</a:t>
            </a:r>
            <a:endParaRPr lang="en-US" sz="1600" dirty="0">
              <a:latin typeface="UTM Alter Gothic" panose="02040603050506020204" pitchFamily="18" charset="0"/>
            </a:endParaRPr>
          </a:p>
          <a:p>
            <a:pPr marL="285750" indent="-285750" algn="just">
              <a:spcBef>
                <a:spcPts val="200"/>
              </a:spcBef>
              <a:spcAft>
                <a:spcPts val="200"/>
              </a:spcAft>
              <a:buFont typeface="Wingdings" panose="05000000000000000000" pitchFamily="2" charset="2"/>
              <a:buChar char="§"/>
            </a:pPr>
            <a:r>
              <a:rPr lang="vi-VN" sz="1600" dirty="0">
                <a:latin typeface="UTM Alter Gothic" panose="02040603050506020204" pitchFamily="18" charset="0"/>
              </a:rPr>
              <a:t>Việc cần tránh</a:t>
            </a:r>
            <a:r>
              <a:rPr lang="vi-VN" sz="1600">
                <a:latin typeface="UTM Alter Gothic" panose="02040603050506020204" pitchFamily="18" charset="0"/>
              </a:rPr>
              <a:t>: </a:t>
            </a:r>
            <a:r>
              <a:rPr lang="en-US" sz="1600">
                <a:latin typeface="UTM Alter Gothic" panose="02040603050506020204" pitchFamily="18" charset="0"/>
              </a:rPr>
              <a:t>Dựng cửa, kí kết hợp đồng, khởi công, việc hỷ sự, nhập trạch, phạt mộc, du lịch.</a:t>
            </a:r>
            <a:endParaRPr lang="vi-VN" sz="1600" dirty="0">
              <a:latin typeface="UTM Alter Gothic" panose="02040603050506020204" pitchFamily="18" charset="0"/>
            </a:endParaRPr>
          </a:p>
        </p:txBody>
      </p:sp>
      <p:sp>
        <p:nvSpPr>
          <p:cNvPr id="19" name="TextBox 18">
            <a:extLst>
              <a:ext uri="{FF2B5EF4-FFF2-40B4-BE49-F238E27FC236}">
                <a16:creationId xmlns:a16="http://schemas.microsoft.com/office/drawing/2014/main" id="{24D9C6F1-DB0F-47C0-A769-2F0B7C98A249}"/>
              </a:ext>
            </a:extLst>
          </p:cNvPr>
          <p:cNvSpPr txBox="1"/>
          <p:nvPr/>
        </p:nvSpPr>
        <p:spPr>
          <a:xfrm>
            <a:off x="452846" y="2344090"/>
            <a:ext cx="4734719" cy="1077218"/>
          </a:xfrm>
          <a:prstGeom prst="rect">
            <a:avLst/>
          </a:prstGeom>
          <a:noFill/>
        </p:spPr>
        <p:txBody>
          <a:bodyPr wrap="square">
            <a:spAutoFit/>
          </a:bodyPr>
          <a:lstStyle/>
          <a:p>
            <a:endParaRPr lang="en-US" sz="1600" dirty="0">
              <a:latin typeface="UTM Alter Gothic" panose="02040603050506020204" pitchFamily="18" charset="0"/>
            </a:endParaRPr>
          </a:p>
          <a:p>
            <a:endParaRPr lang="en-US" sz="1600" dirty="0">
              <a:latin typeface="UTM Alter Gothic" panose="02040603050506020204" pitchFamily="18" charset="0"/>
            </a:endParaRPr>
          </a:p>
          <a:p>
            <a:pPr marL="285750" indent="-285750">
              <a:buFont typeface="Wingdings" panose="05000000000000000000" pitchFamily="2" charset="2"/>
              <a:buChar char="Ø"/>
            </a:pPr>
            <a:r>
              <a:rPr lang="vi-VN" sz="1600" b="1" dirty="0">
                <a:solidFill>
                  <a:srgbClr val="381112"/>
                </a:solidFill>
                <a:latin typeface="UTM Alter Gothic" panose="02040603050506020204" pitchFamily="18" charset="0"/>
              </a:rPr>
              <a:t>HƯỚNG NHÀ CẦN LÀM GÌ KÍCH HOẠT VÀ HÓA SÁT:</a:t>
            </a:r>
            <a:endParaRPr lang="en-US" sz="1600" dirty="0">
              <a:latin typeface="UTM Alter Gothic" panose="02040603050506020204" pitchFamily="18" charset="0"/>
            </a:endParaRPr>
          </a:p>
          <a:p>
            <a:endParaRPr lang="en-US" sz="1600" dirty="0">
              <a:latin typeface="UTM Alter Gothic" panose="02040603050506020204" pitchFamily="18" charset="0"/>
            </a:endParaRPr>
          </a:p>
        </p:txBody>
      </p:sp>
      <p:sp>
        <p:nvSpPr>
          <p:cNvPr id="27" name="TextBox 26">
            <a:extLst>
              <a:ext uri="{FF2B5EF4-FFF2-40B4-BE49-F238E27FC236}">
                <a16:creationId xmlns:a16="http://schemas.microsoft.com/office/drawing/2014/main" id="{5B69F2CA-B259-402F-B688-12A7CDDF108C}"/>
              </a:ext>
            </a:extLst>
          </p:cNvPr>
          <p:cNvSpPr txBox="1"/>
          <p:nvPr/>
        </p:nvSpPr>
        <p:spPr>
          <a:xfrm>
            <a:off x="424135" y="6027003"/>
            <a:ext cx="3538265" cy="830997"/>
          </a:xfrm>
          <a:prstGeom prst="rect">
            <a:avLst/>
          </a:prstGeom>
          <a:noFill/>
        </p:spPr>
        <p:txBody>
          <a:bodyPr wrap="square">
            <a:spAutoFit/>
          </a:bodyPr>
          <a:lstStyle/>
          <a:p>
            <a:pPr marL="285750" indent="-285750" algn="just">
              <a:buFont typeface="Wingdings" panose="05000000000000000000" pitchFamily="2" charset="2"/>
              <a:buChar char="Ø"/>
            </a:pPr>
            <a:r>
              <a:rPr lang="en-US" sz="1600" b="1" dirty="0">
                <a:solidFill>
                  <a:srgbClr val="381112"/>
                </a:solidFill>
                <a:latin typeface="UTM Alter Gothic" panose="02040603050506020204" pitchFamily="18" charset="0"/>
              </a:rPr>
              <a:t>LƯU Ý:</a:t>
            </a:r>
            <a:r>
              <a:rPr lang="en-US" sz="1600" dirty="0">
                <a:latin typeface="UTM Alter Gothic" panose="02040603050506020204" pitchFamily="18" charset="0"/>
              </a:rPr>
              <a:t> </a:t>
            </a:r>
            <a:r>
              <a:rPr lang="en-US" sz="1600" dirty="0" err="1">
                <a:solidFill>
                  <a:srgbClr val="C00000"/>
                </a:solidFill>
                <a:latin typeface="UTM Alter Gothic" panose="02040603050506020204" pitchFamily="18" charset="0"/>
              </a:rPr>
              <a:t>Những</a:t>
            </a:r>
            <a:r>
              <a:rPr lang="en-US" sz="1600" dirty="0">
                <a:solidFill>
                  <a:srgbClr val="C00000"/>
                </a:solidFill>
                <a:latin typeface="UTM Alter Gothic" panose="02040603050506020204" pitchFamily="18" charset="0"/>
              </a:rPr>
              <a:t> </a:t>
            </a:r>
            <a:r>
              <a:rPr lang="vi-VN" sz="1600" dirty="0">
                <a:solidFill>
                  <a:srgbClr val="C00000"/>
                </a:solidFill>
                <a:latin typeface="UTM Alter Gothic" panose="02040603050506020204" pitchFamily="18" charset="0"/>
              </a:rPr>
              <a:t>đồ cần chuẩn bị và văn khấn, quý bạn vui lòng tra trong phần Phụ Lục </a:t>
            </a:r>
            <a:endParaRPr lang="en-US" sz="1600" dirty="0">
              <a:solidFill>
                <a:srgbClr val="C00000"/>
              </a:solidFill>
              <a:latin typeface="UTM Alter Gothic" panose="02040603050506020204" pitchFamily="18" charset="0"/>
            </a:endParaRPr>
          </a:p>
        </p:txBody>
      </p:sp>
      <p:sp>
        <p:nvSpPr>
          <p:cNvPr id="21" name="Content Placeholder 19">
            <a:extLst>
              <a:ext uri="{FF2B5EF4-FFF2-40B4-BE49-F238E27FC236}">
                <a16:creationId xmlns:a16="http://schemas.microsoft.com/office/drawing/2014/main" id="{92CFECD6-04F5-478E-8E54-618F6BF8C423}"/>
              </a:ext>
            </a:extLst>
          </p:cNvPr>
          <p:cNvSpPr txBox="1">
            <a:spLocks/>
          </p:cNvSpPr>
          <p:nvPr/>
        </p:nvSpPr>
        <p:spPr>
          <a:xfrm>
            <a:off x="3962400" y="3221591"/>
            <a:ext cx="3657600" cy="3429000"/>
          </a:xfrm>
          <a:prstGeom prst="rect">
            <a:avLst/>
          </a:prstGeom>
        </p:spPr>
        <p:txBody>
          <a:bodyPr vert="horz" lIns="91440" tIns="45720" rIns="91440" bIns="45720" rtlCol="0">
            <a:noAutofit/>
          </a:bodyPr>
          <a:lstStyle>
            <a:lvl1pPr marL="316527" indent="-316527" algn="l" defTabSz="844073" rtl="0" eaLnBrk="1" latinLnBrk="0" hangingPunct="1">
              <a:spcBef>
                <a:spcPct val="20000"/>
              </a:spcBef>
              <a:buFont typeface="Arial" pitchFamily="34" charset="0"/>
              <a:buChar char="•"/>
              <a:defRPr sz="2585" kern="1200">
                <a:solidFill>
                  <a:schemeClr val="tx1"/>
                </a:solidFill>
                <a:latin typeface="+mn-lt"/>
                <a:ea typeface="+mn-ea"/>
                <a:cs typeface="+mn-cs"/>
              </a:defRPr>
            </a:lvl1pPr>
            <a:lvl2pPr marL="685809" indent="-263773" algn="l" defTabSz="844073" rtl="0" eaLnBrk="1" latinLnBrk="0" hangingPunct="1">
              <a:spcBef>
                <a:spcPct val="20000"/>
              </a:spcBef>
              <a:buFont typeface="Arial" pitchFamily="34" charset="0"/>
              <a:buChar char="–"/>
              <a:defRPr sz="2215" kern="1200">
                <a:solidFill>
                  <a:schemeClr val="tx1"/>
                </a:solidFill>
                <a:latin typeface="+mn-lt"/>
                <a:ea typeface="+mn-ea"/>
                <a:cs typeface="+mn-cs"/>
              </a:defRPr>
            </a:lvl2pPr>
            <a:lvl3pPr marL="1055091" indent="-211019" algn="l" defTabSz="844073" rtl="0" eaLnBrk="1" latinLnBrk="0" hangingPunct="1">
              <a:spcBef>
                <a:spcPct val="20000"/>
              </a:spcBef>
              <a:buFont typeface="Arial" pitchFamily="34" charset="0"/>
              <a:buChar char="•"/>
              <a:defRPr sz="1846" kern="1200">
                <a:solidFill>
                  <a:schemeClr val="tx1"/>
                </a:solidFill>
                <a:latin typeface="+mn-lt"/>
                <a:ea typeface="+mn-ea"/>
                <a:cs typeface="+mn-cs"/>
              </a:defRPr>
            </a:lvl3pPr>
            <a:lvl4pPr marL="1477127" indent="-211019" algn="l" defTabSz="844073" rtl="0" eaLnBrk="1" latinLnBrk="0" hangingPunct="1">
              <a:spcBef>
                <a:spcPct val="20000"/>
              </a:spcBef>
              <a:buFont typeface="Arial" pitchFamily="34" charset="0"/>
              <a:buChar char="–"/>
              <a:defRPr sz="1662" kern="1200">
                <a:solidFill>
                  <a:schemeClr val="tx1"/>
                </a:solidFill>
                <a:latin typeface="+mn-lt"/>
                <a:ea typeface="+mn-ea"/>
                <a:cs typeface="+mn-cs"/>
              </a:defRPr>
            </a:lvl4pPr>
            <a:lvl5pPr marL="1899164" indent="-211019" algn="l" defTabSz="844073" rtl="0" eaLnBrk="1" latinLnBrk="0" hangingPunct="1">
              <a:spcBef>
                <a:spcPct val="20000"/>
              </a:spcBef>
              <a:buFont typeface="Arial" pitchFamily="34" charset="0"/>
              <a:buChar char="»"/>
              <a:defRPr sz="1662" kern="1200">
                <a:solidFill>
                  <a:schemeClr val="tx1"/>
                </a:solidFill>
                <a:latin typeface="+mn-lt"/>
                <a:ea typeface="+mn-ea"/>
                <a:cs typeface="+mn-cs"/>
              </a:defRPr>
            </a:lvl5pPr>
            <a:lvl6pPr marL="2321200" indent="-211019" algn="l" defTabSz="844073" rtl="0" eaLnBrk="1" latinLnBrk="0" hangingPunct="1">
              <a:spcBef>
                <a:spcPct val="20000"/>
              </a:spcBef>
              <a:buFont typeface="Arial" pitchFamily="34" charset="0"/>
              <a:buChar char="•"/>
              <a:defRPr sz="1662" kern="1200">
                <a:solidFill>
                  <a:schemeClr val="tx1"/>
                </a:solidFill>
                <a:latin typeface="+mn-lt"/>
                <a:ea typeface="+mn-ea"/>
                <a:cs typeface="+mn-cs"/>
              </a:defRPr>
            </a:lvl6pPr>
            <a:lvl7pPr marL="2743237" indent="-211019" algn="l" defTabSz="844073" rtl="0" eaLnBrk="1" latinLnBrk="0" hangingPunct="1">
              <a:spcBef>
                <a:spcPct val="20000"/>
              </a:spcBef>
              <a:buFont typeface="Arial" pitchFamily="34" charset="0"/>
              <a:buChar char="•"/>
              <a:defRPr sz="1662" kern="1200">
                <a:solidFill>
                  <a:schemeClr val="tx1"/>
                </a:solidFill>
                <a:latin typeface="+mn-lt"/>
                <a:ea typeface="+mn-ea"/>
                <a:cs typeface="+mn-cs"/>
              </a:defRPr>
            </a:lvl7pPr>
            <a:lvl8pPr marL="3165273" indent="-211019" algn="l" defTabSz="844073" rtl="0" eaLnBrk="1" latinLnBrk="0" hangingPunct="1">
              <a:spcBef>
                <a:spcPct val="20000"/>
              </a:spcBef>
              <a:buFont typeface="Arial" pitchFamily="34" charset="0"/>
              <a:buChar char="•"/>
              <a:defRPr sz="1662" kern="1200">
                <a:solidFill>
                  <a:schemeClr val="tx1"/>
                </a:solidFill>
                <a:latin typeface="+mn-lt"/>
                <a:ea typeface="+mn-ea"/>
                <a:cs typeface="+mn-cs"/>
              </a:defRPr>
            </a:lvl8pPr>
            <a:lvl9pPr marL="3587310" indent="-211019" algn="l" defTabSz="844073" rtl="0" eaLnBrk="1" latinLnBrk="0" hangingPunct="1">
              <a:spcBef>
                <a:spcPct val="20000"/>
              </a:spcBef>
              <a:buFont typeface="Arial" pitchFamily="34" charset="0"/>
              <a:buChar char="•"/>
              <a:defRPr sz="1662" kern="1200">
                <a:solidFill>
                  <a:schemeClr val="tx1"/>
                </a:solidFill>
                <a:latin typeface="+mn-lt"/>
                <a:ea typeface="+mn-ea"/>
                <a:cs typeface="+mn-cs"/>
              </a:defRPr>
            </a:lvl9pPr>
          </a:lstStyle>
          <a:p>
            <a:pPr algn="just">
              <a:lnSpc>
                <a:spcPct val="110000"/>
              </a:lnSpc>
              <a:spcBef>
                <a:spcPts val="300"/>
              </a:spcBef>
              <a:spcAft>
                <a:spcPts val="300"/>
              </a:spcAft>
              <a:buFont typeface="Wingdings" panose="05000000000000000000" pitchFamily="2" charset="2"/>
              <a:buChar char="Ø"/>
            </a:pPr>
            <a:r>
              <a:rPr lang="en-US" sz="1600" dirty="0" err="1">
                <a:latin typeface="UTM Alter Gothic" panose="02040603050506020204" pitchFamily="18" charset="0"/>
              </a:rPr>
              <a:t>Căn</a:t>
            </a:r>
            <a:r>
              <a:rPr lang="en-US" sz="1600" dirty="0">
                <a:latin typeface="UTM Alter Gothic" panose="02040603050506020204" pitchFamily="18" charset="0"/>
              </a:rPr>
              <a:t> </a:t>
            </a:r>
            <a:r>
              <a:rPr lang="en-US" sz="1600" dirty="0" err="1">
                <a:latin typeface="UTM Alter Gothic" panose="02040603050506020204" pitchFamily="18" charset="0"/>
              </a:rPr>
              <a:t>cứ</a:t>
            </a:r>
            <a:r>
              <a:rPr lang="en-US" sz="1600" dirty="0">
                <a:latin typeface="UTM Alter Gothic" panose="02040603050506020204" pitchFamily="18" charset="0"/>
              </a:rPr>
              <a:t> </a:t>
            </a:r>
            <a:r>
              <a:rPr lang="en-US" sz="1600" dirty="0" err="1">
                <a:latin typeface="UTM Alter Gothic" panose="02040603050506020204" pitchFamily="18" charset="0"/>
              </a:rPr>
              <a:t>theo</a:t>
            </a:r>
            <a:r>
              <a:rPr lang="en-US" sz="1600" dirty="0">
                <a:latin typeface="UTM Alter Gothic" panose="02040603050506020204" pitchFamily="18" charset="0"/>
              </a:rPr>
              <a:t> </a:t>
            </a:r>
            <a:r>
              <a:rPr lang="en-US" sz="1600" dirty="0" err="1">
                <a:latin typeface="UTM Alter Gothic" panose="02040603050506020204" pitchFamily="18" charset="0"/>
              </a:rPr>
              <a:t>Huyền</a:t>
            </a:r>
            <a:r>
              <a:rPr lang="en-US" sz="1600" dirty="0">
                <a:latin typeface="UTM Alter Gothic" panose="02040603050506020204" pitchFamily="18" charset="0"/>
              </a:rPr>
              <a:t> </a:t>
            </a:r>
            <a:r>
              <a:rPr lang="en-US" sz="1600" dirty="0" err="1">
                <a:latin typeface="UTM Alter Gothic" panose="02040603050506020204" pitchFamily="18" charset="0"/>
              </a:rPr>
              <a:t>Không</a:t>
            </a:r>
            <a:r>
              <a:rPr lang="en-US" sz="1600" dirty="0">
                <a:latin typeface="UTM Alter Gothic" panose="02040603050506020204" pitchFamily="18" charset="0"/>
              </a:rPr>
              <a:t> Phi </a:t>
            </a:r>
            <a:r>
              <a:rPr lang="en-US" sz="1600" dirty="0" err="1">
                <a:latin typeface="UTM Alter Gothic" panose="02040603050506020204" pitchFamily="18" charset="0"/>
              </a:rPr>
              <a:t>Tinh</a:t>
            </a:r>
            <a:r>
              <a:rPr lang="en-US" sz="1600" dirty="0">
                <a:latin typeface="UTM Alter Gothic" panose="02040603050506020204" pitchFamily="18" charset="0"/>
              </a:rPr>
              <a:t> </a:t>
            </a:r>
            <a:r>
              <a:rPr lang="en-US" sz="1600" dirty="0" err="1">
                <a:latin typeface="UTM Alter Gothic" panose="02040603050506020204" pitchFamily="18" charset="0"/>
              </a:rPr>
              <a:t>nhật</a:t>
            </a:r>
            <a:r>
              <a:rPr lang="en-US" sz="1600" dirty="0">
                <a:latin typeface="UTM Alter Gothic" panose="02040603050506020204" pitchFamily="18" charset="0"/>
              </a:rPr>
              <a:t> </a:t>
            </a:r>
            <a:r>
              <a:rPr lang="en-US" sz="1600" dirty="0" err="1">
                <a:latin typeface="UTM Alter Gothic" panose="02040603050506020204" pitchFamily="18" charset="0"/>
              </a:rPr>
              <a:t>vận</a:t>
            </a:r>
            <a:r>
              <a:rPr lang="en-US" sz="1600" dirty="0">
                <a:latin typeface="UTM Alter Gothic" panose="02040603050506020204" pitchFamily="18" charset="0"/>
              </a:rPr>
              <a:t>, </a:t>
            </a:r>
            <a:r>
              <a:rPr lang="en-US" sz="1600" dirty="0" err="1">
                <a:latin typeface="UTM Alter Gothic" panose="02040603050506020204" pitchFamily="18" charset="0"/>
              </a:rPr>
              <a:t>các</a:t>
            </a:r>
            <a:r>
              <a:rPr lang="en-US" sz="1600" dirty="0">
                <a:latin typeface="UTM Alter Gothic" panose="02040603050506020204" pitchFamily="18" charset="0"/>
              </a:rPr>
              <a:t> </a:t>
            </a:r>
            <a:r>
              <a:rPr lang="en-US" sz="1600" dirty="0" err="1">
                <a:latin typeface="UTM Alter Gothic" panose="02040603050506020204" pitchFamily="18" charset="0"/>
              </a:rPr>
              <a:t>khu</a:t>
            </a:r>
            <a:r>
              <a:rPr lang="en-US" sz="1600" dirty="0">
                <a:latin typeface="UTM Alter Gothic" panose="02040603050506020204" pitchFamily="18" charset="0"/>
              </a:rPr>
              <a:t> </a:t>
            </a:r>
            <a:r>
              <a:rPr lang="en-US" sz="1600" dirty="0" err="1">
                <a:latin typeface="UTM Alter Gothic" panose="02040603050506020204" pitchFamily="18" charset="0"/>
              </a:rPr>
              <a:t>vực</a:t>
            </a:r>
            <a:r>
              <a:rPr lang="en-US" sz="1600" dirty="0">
                <a:latin typeface="UTM Alter Gothic" panose="02040603050506020204" pitchFamily="18" charset="0"/>
              </a:rPr>
              <a:t> </a:t>
            </a:r>
            <a:r>
              <a:rPr lang="en-US" sz="1600" dirty="0" err="1">
                <a:latin typeface="UTM Alter Gothic" panose="02040603050506020204" pitchFamily="18" charset="0"/>
              </a:rPr>
              <a:t>tốt</a:t>
            </a:r>
            <a:r>
              <a:rPr lang="en-US" sz="1600" dirty="0">
                <a:latin typeface="UTM Alter Gothic" panose="02040603050506020204" pitchFamily="18" charset="0"/>
              </a:rPr>
              <a:t>/ </a:t>
            </a:r>
            <a:r>
              <a:rPr lang="en-US" sz="1600" dirty="0" err="1">
                <a:latin typeface="UTM Alter Gothic" panose="02040603050506020204" pitchFamily="18" charset="0"/>
              </a:rPr>
              <a:t>xấu</a:t>
            </a:r>
            <a:r>
              <a:rPr lang="en-US" sz="1600" dirty="0">
                <a:latin typeface="UTM Alter Gothic" panose="02040603050506020204" pitchFamily="18" charset="0"/>
              </a:rPr>
              <a:t> </a:t>
            </a:r>
            <a:r>
              <a:rPr lang="en-US" sz="1600" dirty="0" err="1">
                <a:latin typeface="UTM Alter Gothic" panose="02040603050506020204" pitchFamily="18" charset="0"/>
              </a:rPr>
              <a:t>trong</a:t>
            </a:r>
            <a:r>
              <a:rPr lang="en-US" sz="1600" dirty="0">
                <a:latin typeface="UTM Alter Gothic" panose="02040603050506020204" pitchFamily="18" charset="0"/>
              </a:rPr>
              <a:t> </a:t>
            </a:r>
            <a:r>
              <a:rPr lang="en-US" sz="1600" dirty="0" err="1">
                <a:latin typeface="UTM Alter Gothic" panose="02040603050506020204" pitchFamily="18" charset="0"/>
              </a:rPr>
              <a:t>nhà</a:t>
            </a:r>
            <a:r>
              <a:rPr lang="en-US" sz="1600" dirty="0">
                <a:latin typeface="UTM Alter Gothic" panose="02040603050506020204" pitchFamily="18" charset="0"/>
              </a:rPr>
              <a:t> </a:t>
            </a:r>
            <a:r>
              <a:rPr lang="en-US" sz="1600" dirty="0" err="1">
                <a:latin typeface="UTM Alter Gothic" panose="02040603050506020204" pitchFamily="18" charset="0"/>
              </a:rPr>
              <a:t>nh</a:t>
            </a:r>
            <a:r>
              <a:rPr lang="vi-VN" sz="1600" dirty="0">
                <a:latin typeface="UTM Alter Gothic" panose="02040603050506020204" pitchFamily="18" charset="0"/>
              </a:rPr>
              <a:t>ư</a:t>
            </a:r>
            <a:r>
              <a:rPr lang="en-US" sz="1600" dirty="0">
                <a:latin typeface="UTM Alter Gothic" panose="02040603050506020204" pitchFamily="18" charset="0"/>
              </a:rPr>
              <a:t> </a:t>
            </a:r>
            <a:r>
              <a:rPr lang="en-US" sz="1600" dirty="0" err="1">
                <a:latin typeface="UTM Alter Gothic" panose="02040603050506020204" pitchFamily="18" charset="0"/>
              </a:rPr>
              <a:t>sau</a:t>
            </a:r>
            <a:r>
              <a:rPr lang="en-US" sz="1600" dirty="0">
                <a:latin typeface="UTM Alter Gothic" panose="02040603050506020204" pitchFamily="18" charset="0"/>
              </a:rPr>
              <a:t>:</a:t>
            </a:r>
          </a:p>
          <a:p>
            <a:pPr algn="just">
              <a:lnSpc>
                <a:spcPct val="110000"/>
              </a:lnSpc>
              <a:spcBef>
                <a:spcPts val="300"/>
              </a:spcBef>
              <a:spcAft>
                <a:spcPts val="300"/>
              </a:spcAft>
            </a:pPr>
            <a:r>
              <a:rPr lang="en-US" sz="1600" dirty="0" err="1">
                <a:latin typeface="UTM Alter Gothic" panose="02040603050506020204" pitchFamily="18" charset="0"/>
              </a:rPr>
              <a:t>Khu</a:t>
            </a:r>
            <a:r>
              <a:rPr lang="en-US" sz="1600" dirty="0">
                <a:latin typeface="UTM Alter Gothic" panose="02040603050506020204" pitchFamily="18" charset="0"/>
              </a:rPr>
              <a:t> </a:t>
            </a:r>
            <a:r>
              <a:rPr lang="en-US" sz="1600" dirty="0" err="1">
                <a:latin typeface="UTM Alter Gothic" panose="02040603050506020204" pitchFamily="18" charset="0"/>
              </a:rPr>
              <a:t>vực</a:t>
            </a:r>
            <a:r>
              <a:rPr lang="en-US" sz="1600" dirty="0">
                <a:latin typeface="UTM Alter Gothic" panose="02040603050506020204" pitchFamily="18" charset="0"/>
              </a:rPr>
              <a:t> </a:t>
            </a:r>
            <a:r>
              <a:rPr lang="en-US" sz="1600" dirty="0" err="1">
                <a:latin typeface="UTM Alter Gothic" panose="02040603050506020204" pitchFamily="18" charset="0"/>
              </a:rPr>
              <a:t>tốt</a:t>
            </a:r>
            <a:r>
              <a:rPr lang="en-US" sz="1600">
                <a:latin typeface="UTM Alter Gothic" panose="02040603050506020204" pitchFamily="18" charset="0"/>
              </a:rPr>
              <a:t>: Đông Nam, Bắc, Đông Bắc, Đông và Trung Cung. </a:t>
            </a:r>
            <a:r>
              <a:rPr lang="en-US" sz="1600" dirty="0">
                <a:latin typeface="UTM Alter Gothic" panose="02040603050506020204" pitchFamily="18" charset="0"/>
              </a:rPr>
              <a:t>Ta </a:t>
            </a:r>
            <a:r>
              <a:rPr lang="en-US" sz="1600" dirty="0" err="1">
                <a:latin typeface="UTM Alter Gothic" panose="02040603050506020204" pitchFamily="18" charset="0"/>
              </a:rPr>
              <a:t>nên</a:t>
            </a:r>
            <a:r>
              <a:rPr lang="en-US" sz="1600" dirty="0">
                <a:latin typeface="UTM Alter Gothic" panose="02040603050506020204" pitchFamily="18" charset="0"/>
              </a:rPr>
              <a:t> </a:t>
            </a:r>
            <a:r>
              <a:rPr lang="vi-VN" sz="1600" dirty="0">
                <a:latin typeface="UTM Alter Gothic" panose="02040603050506020204" pitchFamily="18" charset="0"/>
              </a:rPr>
              <a:t>ưu tiên sinh hoạt tại </a:t>
            </a:r>
            <a:r>
              <a:rPr lang="en-US" sz="1600" dirty="0" err="1">
                <a:latin typeface="UTM Alter Gothic" panose="02040603050506020204" pitchFamily="18" charset="0"/>
              </a:rPr>
              <a:t>các</a:t>
            </a:r>
            <a:r>
              <a:rPr lang="en-US" sz="1600" dirty="0">
                <a:latin typeface="UTM Alter Gothic" panose="02040603050506020204" pitchFamily="18" charset="0"/>
              </a:rPr>
              <a:t> </a:t>
            </a:r>
            <a:r>
              <a:rPr lang="en-US" sz="1600" dirty="0" err="1">
                <a:latin typeface="UTM Alter Gothic" panose="02040603050506020204" pitchFamily="18" charset="0"/>
              </a:rPr>
              <a:t>khu</a:t>
            </a:r>
            <a:r>
              <a:rPr lang="en-US" sz="1600" dirty="0">
                <a:latin typeface="UTM Alter Gothic" panose="02040603050506020204" pitchFamily="18" charset="0"/>
              </a:rPr>
              <a:t> </a:t>
            </a:r>
            <a:r>
              <a:rPr lang="en-US" sz="1600" dirty="0" err="1">
                <a:latin typeface="UTM Alter Gothic" panose="02040603050506020204" pitchFamily="18" charset="0"/>
              </a:rPr>
              <a:t>vực</a:t>
            </a:r>
            <a:r>
              <a:rPr lang="en-US" sz="1600" dirty="0">
                <a:latin typeface="UTM Alter Gothic" panose="02040603050506020204" pitchFamily="18" charset="0"/>
              </a:rPr>
              <a:t> </a:t>
            </a:r>
            <a:r>
              <a:rPr lang="vi-VN" sz="1600" dirty="0">
                <a:latin typeface="UTM Alter Gothic" panose="02040603050506020204" pitchFamily="18" charset="0"/>
              </a:rPr>
              <a:t>này.</a:t>
            </a:r>
            <a:endParaRPr lang="en-US" sz="1600" dirty="0">
              <a:latin typeface="UTM Alter Gothic" panose="02040603050506020204" pitchFamily="18" charset="0"/>
            </a:endParaRPr>
          </a:p>
          <a:p>
            <a:pPr algn="just">
              <a:lnSpc>
                <a:spcPct val="110000"/>
              </a:lnSpc>
              <a:spcBef>
                <a:spcPts val="300"/>
              </a:spcBef>
              <a:spcAft>
                <a:spcPts val="300"/>
              </a:spcAft>
            </a:pPr>
            <a:r>
              <a:rPr lang="en-US" sz="1600" dirty="0" err="1">
                <a:latin typeface="UTM Alter Gothic" panose="02040603050506020204" pitchFamily="18" charset="0"/>
              </a:rPr>
              <a:t>Khu</a:t>
            </a:r>
            <a:r>
              <a:rPr lang="en-US" sz="1600" dirty="0">
                <a:latin typeface="UTM Alter Gothic" panose="02040603050506020204" pitchFamily="18" charset="0"/>
              </a:rPr>
              <a:t> </a:t>
            </a:r>
            <a:r>
              <a:rPr lang="en-US" sz="1600" dirty="0" err="1">
                <a:latin typeface="UTM Alter Gothic" panose="02040603050506020204" pitchFamily="18" charset="0"/>
              </a:rPr>
              <a:t>vực</a:t>
            </a:r>
            <a:r>
              <a:rPr lang="en-US" sz="1600" dirty="0">
                <a:latin typeface="UTM Alter Gothic" panose="02040603050506020204" pitchFamily="18" charset="0"/>
              </a:rPr>
              <a:t> </a:t>
            </a:r>
            <a:r>
              <a:rPr lang="en-US" sz="1600" dirty="0" err="1">
                <a:latin typeface="UTM Alter Gothic" panose="02040603050506020204" pitchFamily="18" charset="0"/>
              </a:rPr>
              <a:t>xấu</a:t>
            </a:r>
            <a:r>
              <a:rPr lang="en-US" sz="1600">
                <a:latin typeface="UTM Alter Gothic" panose="02040603050506020204" pitchFamily="18" charset="0"/>
              </a:rPr>
              <a:t>: Nam, Tây Nam, Tây và Tây Bắc. </a:t>
            </a:r>
            <a:r>
              <a:rPr lang="en-US" sz="1600" dirty="0" err="1">
                <a:latin typeface="UTM Alter Gothic" panose="02040603050506020204" pitchFamily="18" charset="0"/>
              </a:rPr>
              <a:t>Cần</a:t>
            </a:r>
            <a:r>
              <a:rPr lang="en-US" sz="1600" dirty="0">
                <a:latin typeface="UTM Alter Gothic" panose="02040603050506020204" pitchFamily="18" charset="0"/>
              </a:rPr>
              <a:t> </a:t>
            </a:r>
            <a:r>
              <a:rPr lang="vi-VN" sz="1600" dirty="0">
                <a:latin typeface="UTM Alter Gothic" panose="02040603050506020204" pitchFamily="18" charset="0"/>
              </a:rPr>
              <a:t>giữ gìn sạch sẽ</a:t>
            </a:r>
            <a:r>
              <a:rPr lang="en-US" sz="1600" dirty="0">
                <a:latin typeface="UTM Alter Gothic" panose="02040603050506020204" pitchFamily="18" charset="0"/>
              </a:rPr>
              <a:t> </a:t>
            </a:r>
            <a:r>
              <a:rPr lang="en-US" sz="1600" dirty="0" err="1">
                <a:latin typeface="UTM Alter Gothic" panose="02040603050506020204" pitchFamily="18" charset="0"/>
              </a:rPr>
              <a:t>các</a:t>
            </a:r>
            <a:r>
              <a:rPr lang="en-US" sz="1600" dirty="0">
                <a:latin typeface="UTM Alter Gothic" panose="02040603050506020204" pitchFamily="18" charset="0"/>
              </a:rPr>
              <a:t> </a:t>
            </a:r>
            <a:r>
              <a:rPr lang="en-US" sz="1600" dirty="0" err="1">
                <a:latin typeface="UTM Alter Gothic" panose="02040603050506020204" pitchFamily="18" charset="0"/>
              </a:rPr>
              <a:t>khu</a:t>
            </a:r>
            <a:r>
              <a:rPr lang="en-US" sz="1600" dirty="0">
                <a:latin typeface="UTM Alter Gothic" panose="02040603050506020204" pitchFamily="18" charset="0"/>
              </a:rPr>
              <a:t> </a:t>
            </a:r>
            <a:r>
              <a:rPr lang="en-US" sz="1600" dirty="0" err="1">
                <a:latin typeface="UTM Alter Gothic" panose="02040603050506020204" pitchFamily="18" charset="0"/>
              </a:rPr>
              <a:t>vực</a:t>
            </a:r>
            <a:r>
              <a:rPr lang="en-US" sz="1600" dirty="0">
                <a:latin typeface="UTM Alter Gothic" panose="02040603050506020204" pitchFamily="18" charset="0"/>
              </a:rPr>
              <a:t> </a:t>
            </a:r>
            <a:r>
              <a:rPr lang="en-US" sz="1600" dirty="0" err="1">
                <a:latin typeface="UTM Alter Gothic" panose="02040603050506020204" pitchFamily="18" charset="0"/>
              </a:rPr>
              <a:t>này</a:t>
            </a:r>
            <a:r>
              <a:rPr lang="vi-VN" sz="1600" dirty="0">
                <a:latin typeface="UTM Alter Gothic" panose="02040603050506020204" pitchFamily="18" charset="0"/>
              </a:rPr>
              <a:t>, </a:t>
            </a:r>
            <a:r>
              <a:rPr lang="en-US" sz="1600" dirty="0" err="1">
                <a:latin typeface="UTM Alter Gothic" panose="02040603050506020204" pitchFamily="18" charset="0"/>
              </a:rPr>
              <a:t>tránh</a:t>
            </a:r>
            <a:r>
              <a:rPr lang="vi-VN" sz="1600" dirty="0">
                <a:latin typeface="UTM Alter Gothic" panose="02040603050506020204" pitchFamily="18" charset="0"/>
              </a:rPr>
              <a:t> kích hoạt năng lượng xấu</a:t>
            </a:r>
            <a:r>
              <a:rPr lang="en-US" sz="1600" dirty="0">
                <a:latin typeface="UTM Alter Gothic" panose="02040603050506020204" pitchFamily="18" charset="0"/>
              </a:rPr>
              <a:t> </a:t>
            </a:r>
            <a:r>
              <a:rPr lang="en-US" sz="1600" dirty="0" err="1">
                <a:latin typeface="UTM Alter Gothic" panose="02040603050506020204" pitchFamily="18" charset="0"/>
              </a:rPr>
              <a:t>bất</a:t>
            </a:r>
            <a:r>
              <a:rPr lang="en-US" sz="1600" dirty="0">
                <a:latin typeface="UTM Alter Gothic" panose="02040603050506020204" pitchFamily="18" charset="0"/>
              </a:rPr>
              <a:t> </a:t>
            </a:r>
            <a:r>
              <a:rPr lang="en-US" sz="1600" dirty="0" err="1">
                <a:latin typeface="UTM Alter Gothic" panose="02040603050506020204" pitchFamily="18" charset="0"/>
              </a:rPr>
              <a:t>lợi</a:t>
            </a:r>
            <a:r>
              <a:rPr lang="en-US" sz="1600" dirty="0">
                <a:latin typeface="UTM Alter Gothic" panose="02040603050506020204" pitchFamily="18" charset="0"/>
              </a:rPr>
              <a:t>.</a:t>
            </a:r>
          </a:p>
          <a:p>
            <a:pPr marL="285750" indent="-285750" algn="just">
              <a:lnSpc>
                <a:spcPct val="110000"/>
              </a:lnSpc>
              <a:spcBef>
                <a:spcPts val="300"/>
              </a:spcBef>
              <a:spcAft>
                <a:spcPts val="300"/>
              </a:spcAft>
              <a:buFont typeface="Wingdings" panose="05000000000000000000" pitchFamily="2" charset="2"/>
              <a:buChar char="Ø"/>
            </a:pPr>
            <a:r>
              <a:rPr lang="vi-VN" sz="1600" dirty="0">
                <a:latin typeface="UTM Alter Gothic" panose="02040603050506020204" pitchFamily="18" charset="0"/>
              </a:rPr>
              <a:t>Hướng xuất hành tốt: </a:t>
            </a:r>
          </a:p>
          <a:p>
            <a:pPr algn="just">
              <a:lnSpc>
                <a:spcPct val="110000"/>
              </a:lnSpc>
              <a:spcBef>
                <a:spcPts val="300"/>
              </a:spcBef>
              <a:spcAft>
                <a:spcPts val="300"/>
              </a:spcAft>
            </a:pPr>
            <a:r>
              <a:rPr lang="vi-VN" sz="1600" dirty="0">
                <a:latin typeface="UTM Alter Gothic" panose="02040603050506020204" pitchFamily="18" charset="0"/>
              </a:rPr>
              <a:t>Hướng Hỷ Thần: </a:t>
            </a:r>
            <a:r>
              <a:rPr lang="vi-VN" sz="1600">
                <a:latin typeface="UTM Alter Gothic" panose="02040603050506020204" pitchFamily="18" charset="0"/>
              </a:rPr>
              <a:t>Hướng </a:t>
            </a:r>
            <a:r>
              <a:rPr lang="en-US" sz="1600">
                <a:latin typeface="UTM Alter Gothic" panose="02040603050506020204" pitchFamily="18" charset="0"/>
              </a:rPr>
              <a:t>Nam</a:t>
            </a:r>
            <a:r>
              <a:rPr lang="en-US" sz="1600" dirty="0">
                <a:latin typeface="UTM Alter Gothic" panose="02040603050506020204" pitchFamily="18" charset="0"/>
              </a:rPr>
              <a:t>.</a:t>
            </a:r>
            <a:endParaRPr lang="vi-VN" sz="1600" dirty="0">
              <a:latin typeface="UTM Alter Gothic" panose="02040603050506020204" pitchFamily="18" charset="0"/>
            </a:endParaRPr>
          </a:p>
          <a:p>
            <a:pPr algn="just">
              <a:lnSpc>
                <a:spcPct val="110000"/>
              </a:lnSpc>
              <a:spcBef>
                <a:spcPts val="300"/>
              </a:spcBef>
              <a:spcAft>
                <a:spcPts val="300"/>
              </a:spcAft>
            </a:pPr>
            <a:r>
              <a:rPr lang="vi-VN" sz="1600" dirty="0">
                <a:latin typeface="UTM Alter Gothic" panose="02040603050506020204" pitchFamily="18" charset="0"/>
              </a:rPr>
              <a:t>Hướng Tài Thần: </a:t>
            </a:r>
            <a:r>
              <a:rPr lang="vi-VN" sz="1600">
                <a:latin typeface="UTM Alter Gothic" panose="02040603050506020204" pitchFamily="18" charset="0"/>
              </a:rPr>
              <a:t>Hướng </a:t>
            </a:r>
            <a:r>
              <a:rPr lang="en-US" sz="1600">
                <a:latin typeface="UTM Alter Gothic" panose="02040603050506020204" pitchFamily="18" charset="0"/>
              </a:rPr>
              <a:t>Tây.</a:t>
            </a:r>
            <a:endParaRPr lang="en-US" sz="1600" dirty="0">
              <a:latin typeface="UTM Alter Gothic" panose="02040603050506020204" pitchFamily="18" charset="0"/>
            </a:endParaRP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6" name="TextBox 15"/>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7" name="TextBox 16"/>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pic>
        <p:nvPicPr>
          <p:cNvPr id="11" name="Picture 10">
            <a:extLst>
              <a:ext uri="{FF2B5EF4-FFF2-40B4-BE49-F238E27FC236}">
                <a16:creationId xmlns:a16="http://schemas.microsoft.com/office/drawing/2014/main" id="{6113CFF7-8B64-4430-BB9A-F35A3030B87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839" y="3276600"/>
            <a:ext cx="2579569" cy="2579569"/>
          </a:xfrm>
          <a:prstGeom prst="rect">
            <a:avLst/>
          </a:prstGeom>
        </p:spPr>
      </p:pic>
    </p:spTree>
    <p:extLst>
      <p:ext uri="{BB962C8B-B14F-4D97-AF65-F5344CB8AC3E}">
        <p14:creationId xmlns:p14="http://schemas.microsoft.com/office/powerpoint/2010/main" val="22197336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47</a:t>
            </a:fld>
            <a:endParaRPr lang="en-US" sz="1600" b="1">
              <a:solidFill>
                <a:schemeClr val="bg1"/>
              </a:solidFill>
              <a:latin typeface="UTM Alter Gothic" panose="02040603050506020204" pitchFamily="18" charset="0"/>
            </a:endParaRPr>
          </a:p>
        </p:txBody>
      </p:sp>
      <p:sp>
        <p:nvSpPr>
          <p:cNvPr id="18" name="TextBox 17">
            <a:extLst>
              <a:ext uri="{FF2B5EF4-FFF2-40B4-BE49-F238E27FC236}">
                <a16:creationId xmlns:a16="http://schemas.microsoft.com/office/drawing/2014/main" id="{7DB62B6E-6BDB-4A8A-9AE8-90562A6E3FBD}"/>
              </a:ext>
            </a:extLst>
          </p:cNvPr>
          <p:cNvSpPr txBox="1"/>
          <p:nvPr/>
        </p:nvSpPr>
        <p:spPr>
          <a:xfrm>
            <a:off x="533400" y="866457"/>
            <a:ext cx="6629400" cy="5648726"/>
          </a:xfrm>
          <a:prstGeom prst="rect">
            <a:avLst/>
          </a:prstGeom>
          <a:noFill/>
        </p:spPr>
        <p:txBody>
          <a:bodyPr wrap="square">
            <a:spAutoFit/>
          </a:bodyPr>
          <a:lstStyle/>
          <a:p>
            <a:pPr algn="ctr">
              <a:lnSpc>
                <a:spcPct val="110000"/>
              </a:lnSpc>
              <a:spcBef>
                <a:spcPts val="200"/>
              </a:spcBef>
              <a:spcAft>
                <a:spcPts val="200"/>
              </a:spcAft>
            </a:pPr>
            <a:r>
              <a:rPr lang="vi-VN" sz="1600" b="1" dirty="0">
                <a:latin typeface="UTM Alter Gothic" panose="02040603050506020204" pitchFamily="18" charset="0"/>
              </a:rPr>
              <a:t>Nam mô A Di Đà Phật! (3 lần)</a:t>
            </a:r>
          </a:p>
          <a:p>
            <a:pPr algn="just" rtl="0" fontAlgn="base">
              <a:lnSpc>
                <a:spcPct val="110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Con lạy chín phương Trời, mười phương Chư Phật, Chư Phật mười phương. Con kính lạy Hoàng thiên Hậu Thổ chư vị Tôn thần. Con kính lạy ngài Bản cảnh Thành Hoàng, ngài Bản xứ Thổ địa, ngài Bản gia Táo quân cùng chư vị Tôn thần. Con kính lạy Cao Tằng Tổ Khảo, Cao Tằng Tổ Tỷ, Thúc Bá Đệ Huynh, Cô Di, Tỷ Muội họ nội họ ngoại.</a:t>
            </a:r>
          </a:p>
          <a:p>
            <a:pPr algn="just" rtl="0" fontAlgn="base">
              <a:lnSpc>
                <a:spcPct val="110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Tín chủ (chúng) con là: ……………………   </a:t>
            </a:r>
            <a:endParaRPr lang="en-US" sz="1600" dirty="0">
              <a:latin typeface="UTM Alter Gothic" panose="02040603050506020204" pitchFamily="18" charset="0"/>
            </a:endParaRPr>
          </a:p>
          <a:p>
            <a:pPr algn="just" rtl="0" fontAlgn="base">
              <a:lnSpc>
                <a:spcPct val="110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 Ngụ tại:………………………………………. </a:t>
            </a:r>
          </a:p>
          <a:p>
            <a:pPr algn="just" rtl="0" fontAlgn="base">
              <a:lnSpc>
                <a:spcPct val="110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Hôm nay là ngày Rằm tháng Giêng năm</a:t>
            </a:r>
            <a:r>
              <a:rPr lang="en-US" sz="1600" dirty="0">
                <a:latin typeface="UTM Alter Gothic" panose="02040603050506020204" pitchFamily="18" charset="0"/>
              </a:rPr>
              <a:t>…………</a:t>
            </a:r>
            <a:r>
              <a:rPr lang="vi-VN" sz="1600" dirty="0">
                <a:latin typeface="UTM Alter Gothic" panose="02040603050506020204" pitchFamily="18" charset="0"/>
              </a:rPr>
              <a:t> gặp tiết Nguyên Tiêu, tín chủ con lòng thành, sửa sang hương đăng, sắm sanh lễ vật, dâng lên trước án.</a:t>
            </a:r>
          </a:p>
          <a:p>
            <a:pPr algn="just" rtl="0" fontAlgn="base">
              <a:lnSpc>
                <a:spcPct val="110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Chúng con kính mời ngài Bản cảnh Thành hoàng chư vị Đại Vương, ngài Bản xứ Thần linh Thổ địa, ngài Bản gia Táo quân, Ngũ phương, Long Mạch, Tài Thần. Cúi xin các ngài linh thiêng nghe thấu lời mời, giáng lâm trước án, chứng giám lòng thành thụ hưởng lễ vật.</a:t>
            </a:r>
          </a:p>
          <a:p>
            <a:pPr algn="just" rtl="0" fontAlgn="base">
              <a:lnSpc>
                <a:spcPct val="110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Chúng con kính mời các các cụ Tổ Khảo, Tổ Tỷ, chư vị Hương linh gia tiên nội ngoại họ ….. nghe lời khẩn cầu, kính mời của con cháu, giáng về chứng giám tâm thành, thụ hưởng lễ vật.</a:t>
            </a:r>
          </a:p>
          <a:p>
            <a:pPr algn="just" rtl="0" fontAlgn="base">
              <a:lnSpc>
                <a:spcPct val="110000"/>
              </a:lnSpc>
              <a:spcBef>
                <a:spcPts val="200"/>
              </a:spcBef>
              <a:spcAft>
                <a:spcPts val="200"/>
              </a:spcAft>
            </a:pPr>
            <a:r>
              <a:rPr lang="en-US" sz="1600" dirty="0">
                <a:latin typeface="UTM Alter Gothic" panose="02040603050506020204" pitchFamily="18" charset="0"/>
              </a:rPr>
              <a:t>	</a:t>
            </a:r>
            <a:r>
              <a:rPr lang="vi-VN" sz="1600" dirty="0">
                <a:latin typeface="UTM Alter Gothic" panose="02040603050506020204" pitchFamily="18" charset="0"/>
              </a:rPr>
              <a:t>Tín chủ con lại kính mời Ông bà Tiền chủ, Hậu chủ tại về hưởng lễ vật, chứng giám lòng thành phù hộ độ trì cho gia chung chúng con được vạn </a:t>
            </a:r>
            <a:r>
              <a:rPr lang="vi-VN" sz="1600">
                <a:latin typeface="UTM Alter Gothic" panose="02040603050506020204" pitchFamily="18" charset="0"/>
              </a:rPr>
              <a:t>sự t</a:t>
            </a:r>
            <a:r>
              <a:rPr lang="en-US" sz="1600">
                <a:latin typeface="UTM Alter Gothic" panose="02040603050506020204" pitchFamily="18" charset="0"/>
              </a:rPr>
              <a:t>ốt</a:t>
            </a:r>
            <a:r>
              <a:rPr lang="vi-VN" sz="1600">
                <a:latin typeface="UTM Alter Gothic" panose="02040603050506020204" pitchFamily="18" charset="0"/>
              </a:rPr>
              <a:t> </a:t>
            </a:r>
            <a:r>
              <a:rPr lang="vi-VN" sz="1600" dirty="0">
                <a:latin typeface="UTM Alter Gothic" panose="02040603050506020204" pitchFamily="18" charset="0"/>
              </a:rPr>
              <a:t>lành. Bốn mùa không hạn ách, tám tiết hưởng an bình. </a:t>
            </a:r>
            <a:endParaRPr lang="en-US" sz="1600" dirty="0">
              <a:latin typeface="UTM Alter Gothic" panose="02040603050506020204" pitchFamily="18" charset="0"/>
            </a:endParaRPr>
          </a:p>
          <a:p>
            <a:pPr algn="ctr">
              <a:lnSpc>
                <a:spcPct val="110000"/>
              </a:lnSpc>
              <a:spcBef>
                <a:spcPts val="200"/>
              </a:spcBef>
              <a:spcAft>
                <a:spcPts val="2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p:txBody>
      </p:sp>
      <p:sp>
        <p:nvSpPr>
          <p:cNvPr id="11" name="TextBox 10">
            <a:extLst>
              <a:ext uri="{FF2B5EF4-FFF2-40B4-BE49-F238E27FC236}">
                <a16:creationId xmlns:a16="http://schemas.microsoft.com/office/drawing/2014/main" id="{E1901DDF-0F94-4675-ACC5-6AE155721BB4}"/>
              </a:ext>
            </a:extLst>
          </p:cNvPr>
          <p:cNvSpPr txBox="1"/>
          <p:nvPr/>
        </p:nvSpPr>
        <p:spPr>
          <a:xfrm>
            <a:off x="1066800" y="456219"/>
            <a:ext cx="5791200"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RẰM THÁNG </a:t>
            </a:r>
            <a:r>
              <a:rPr lang="en-US" sz="2100" b="1">
                <a:solidFill>
                  <a:srgbClr val="C00000"/>
                </a:solidFill>
                <a:latin typeface="UTM Alter Gothic" panose="02040603050506020204" pitchFamily="18" charset="0"/>
              </a:rPr>
              <a:t>GIÊNG TRONG NHÀ (</a:t>
            </a:r>
            <a:r>
              <a:rPr lang="en-US" sz="2100" b="1" dirty="0">
                <a:solidFill>
                  <a:srgbClr val="C00000"/>
                </a:solidFill>
                <a:latin typeface="UTM Alter Gothic" panose="02040603050506020204" pitchFamily="18" charset="0"/>
              </a:rPr>
              <a:t>TẾT NGUYÊN TIÊU) </a:t>
            </a: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3" name="TextBox 12"/>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4" name="TextBox 13"/>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5444751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48</a:t>
            </a:fld>
            <a:endParaRPr lang="en-US" sz="1600" b="1">
              <a:solidFill>
                <a:schemeClr val="bg1"/>
              </a:solidFill>
              <a:latin typeface="UTM Alter Gothic" panose="02040603050506020204" pitchFamily="18" charset="0"/>
            </a:endParaRPr>
          </a:p>
        </p:txBody>
      </p:sp>
      <p:sp>
        <p:nvSpPr>
          <p:cNvPr id="15" name="TextBox 14">
            <a:extLst>
              <a:ext uri="{FF2B5EF4-FFF2-40B4-BE49-F238E27FC236}">
                <a16:creationId xmlns:a16="http://schemas.microsoft.com/office/drawing/2014/main" id="{E1901DDF-0F94-4675-ACC5-6AE155721BB4}"/>
              </a:ext>
            </a:extLst>
          </p:cNvPr>
          <p:cNvSpPr txBox="1"/>
          <p:nvPr/>
        </p:nvSpPr>
        <p:spPr>
          <a:xfrm>
            <a:off x="1143000" y="456219"/>
            <a:ext cx="5715000"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RẰM THÁNG </a:t>
            </a:r>
            <a:r>
              <a:rPr lang="en-US" sz="2100" b="1">
                <a:solidFill>
                  <a:srgbClr val="C00000"/>
                </a:solidFill>
                <a:latin typeface="UTM Alter Gothic" panose="02040603050506020204" pitchFamily="18" charset="0"/>
              </a:rPr>
              <a:t>GIÊNG NGOÀI TRỜI (</a:t>
            </a:r>
            <a:r>
              <a:rPr lang="en-US" sz="2100" b="1" dirty="0">
                <a:solidFill>
                  <a:srgbClr val="C00000"/>
                </a:solidFill>
                <a:latin typeface="UTM Alter Gothic" panose="02040603050506020204" pitchFamily="18" charset="0"/>
              </a:rPr>
              <a:t>TẾT NGUYÊN TIÊU) </a:t>
            </a:r>
          </a:p>
        </p:txBody>
      </p:sp>
      <p:sp>
        <p:nvSpPr>
          <p:cNvPr id="18" name="TextBox 17">
            <a:extLst>
              <a:ext uri="{FF2B5EF4-FFF2-40B4-BE49-F238E27FC236}">
                <a16:creationId xmlns:a16="http://schemas.microsoft.com/office/drawing/2014/main" id="{7DB62B6E-6BDB-4A8A-9AE8-90562A6E3FBD}"/>
              </a:ext>
            </a:extLst>
          </p:cNvPr>
          <p:cNvSpPr txBox="1"/>
          <p:nvPr/>
        </p:nvSpPr>
        <p:spPr>
          <a:xfrm>
            <a:off x="469592" y="914400"/>
            <a:ext cx="6540808" cy="5798575"/>
          </a:xfrm>
          <a:prstGeom prst="rect">
            <a:avLst/>
          </a:prstGeom>
          <a:noFill/>
        </p:spPr>
        <p:txBody>
          <a:bodyPr wrap="square">
            <a:spAutoFit/>
          </a:bodyPr>
          <a:lstStyle/>
          <a:p>
            <a:pPr algn="ctr">
              <a:lnSpc>
                <a:spcPct val="130000"/>
              </a:lnSpc>
              <a:spcBef>
                <a:spcPts val="300"/>
              </a:spcBef>
              <a:spcAft>
                <a:spcPts val="300"/>
              </a:spcAft>
            </a:pPr>
            <a:r>
              <a:rPr lang="vi-VN" sz="1600" b="1" dirty="0">
                <a:latin typeface="UTM Alter Gothic" panose="02040603050506020204" pitchFamily="18" charset="0"/>
              </a:rPr>
              <a:t>Nam mô A Di Đà Phật! (3 lần)</a:t>
            </a:r>
          </a:p>
          <a:p>
            <a:pPr algn="just" rtl="0" fontAlgn="base">
              <a:lnSpc>
                <a:spcPct val="13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Hôm nay là ngày Rằm tháng Giêng </a:t>
            </a:r>
            <a:r>
              <a:rPr lang="vi-VN" sz="1600">
                <a:latin typeface="UTM Alter Gothic" panose="02040603050506020204" pitchFamily="18" charset="0"/>
              </a:rPr>
              <a:t>năm </a:t>
            </a:r>
            <a:r>
              <a:rPr lang="en-US" sz="1600">
                <a:latin typeface="UTM Alter Gothic" panose="02040603050506020204" pitchFamily="18" charset="0"/>
              </a:rPr>
              <a:t>ẤT TỴ.</a:t>
            </a:r>
            <a:endParaRPr lang="vi-VN" sz="1600" dirty="0">
              <a:latin typeface="UTM Alter Gothic" panose="02040603050506020204" pitchFamily="18" charset="0"/>
            </a:endParaRPr>
          </a:p>
          <a:p>
            <a:pPr algn="just" rtl="0" fontAlgn="base">
              <a:lnSpc>
                <a:spcPct val="13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Tín chủ (chúng) con là: ……………       </a:t>
            </a:r>
            <a:endParaRPr lang="en-US" sz="1600" dirty="0">
              <a:latin typeface="UTM Alter Gothic" panose="02040603050506020204" pitchFamily="18" charset="0"/>
            </a:endParaRPr>
          </a:p>
          <a:p>
            <a:pPr algn="just" rtl="0" fontAlgn="base">
              <a:lnSpc>
                <a:spcPct val="13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Ngụ tại: …………………</a:t>
            </a:r>
          </a:p>
          <a:p>
            <a:pPr algn="just" rtl="0" fontAlgn="base">
              <a:lnSpc>
                <a:spcPct val="13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Chúng con thành tâm có lời kính mời: Nhật cung Thái Dương Thiên Tử tinh quân; Nam Tào Bắc Đẩu tinh quân; Thái Bạch, Thi Tuế tinh quân; Bắc cực Tử vi Đại Đức tinh quân; Văn Xương Văn Khúc tinh quân; Nhị thập Bát Tú, Ngũ Hành tinh quấn; La Hầu, Kế Đô tinh quân Giáng lâm trước án, nghe lời mời cẩn tấu:</a:t>
            </a:r>
          </a:p>
          <a:p>
            <a:pPr algn="just" rtl="0" fontAlgn="base">
              <a:lnSpc>
                <a:spcPct val="13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Ngày rằm Nguyên Tiêu, theo lệ trần tục, tín chủ con thành tâm sắm lễ, quả cau lá trầu, hương hoa trà quả thắp nén tâm hương dâng lên trước án, kính mời các vị lai lâm hâm hưởng, phù hộ cho toàn gia chúng con luôn luôn mạnh khoẻ, mọi sự bình an, vạn </a:t>
            </a:r>
            <a:r>
              <a:rPr lang="vi-VN" sz="1600">
                <a:latin typeface="UTM Alter Gothic" panose="02040603050506020204" pitchFamily="18" charset="0"/>
              </a:rPr>
              <a:t>sự tố</a:t>
            </a:r>
            <a:r>
              <a:rPr lang="en-US" sz="1600">
                <a:latin typeface="UTM Alter Gothic" panose="02040603050506020204" pitchFamily="18" charset="0"/>
              </a:rPr>
              <a:t>t</a:t>
            </a:r>
            <a:r>
              <a:rPr lang="vi-VN" sz="1600">
                <a:latin typeface="UTM Alter Gothic" panose="02040603050506020204" pitchFamily="18" charset="0"/>
              </a:rPr>
              <a:t> </a:t>
            </a:r>
            <a:r>
              <a:rPr lang="vi-VN" sz="1600" dirty="0">
                <a:latin typeface="UTM Alter Gothic" panose="02040603050506020204" pitchFamily="18" charset="0"/>
              </a:rPr>
              <a:t>lành, gia đình hoà thuận, trên bảo dưới nghe.</a:t>
            </a:r>
          </a:p>
          <a:p>
            <a:pPr algn="just" rtl="0" fontAlgn="base">
              <a:lnSpc>
                <a:spcPct val="13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Đèn trời xán lạn. Chiếu thắp cõi trần. Xin các tinh quân. Lưu ân lưu phúc. Lễ tuy mọn bạc. Lòng thành có dư. Mệnh vị an cư. Thân cung khang thái.</a:t>
            </a:r>
          </a:p>
          <a:p>
            <a:pPr algn="just" rtl="0" fontAlgn="base">
              <a:lnSpc>
                <a:spcPct val="13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Phục duy cẩn cáo!</a:t>
            </a:r>
          </a:p>
          <a:p>
            <a:pPr algn="ctr">
              <a:lnSpc>
                <a:spcPct val="130000"/>
              </a:lnSpc>
              <a:spcBef>
                <a:spcPts val="300"/>
              </a:spcBef>
              <a:spcAft>
                <a:spcPts val="3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3" name="TextBox 12"/>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4" name="TextBox 13"/>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404408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r>
              <a:rPr lang="en-US" sz="1600" b="1">
                <a:solidFill>
                  <a:schemeClr val="bg1"/>
                </a:solidFill>
                <a:latin typeface="UTM Alter Gothic" panose="02040603050506020204" pitchFamily="18" charset="0"/>
              </a:rPr>
              <a:t>0</a:t>
            </a:r>
            <a:fld id="{DA59AAED-FA98-48EE-8559-0DC8EBCABFA8}" type="slidenum">
              <a:rPr lang="en-US" sz="1600" b="1" smtClean="0">
                <a:solidFill>
                  <a:schemeClr val="bg1"/>
                </a:solidFill>
                <a:latin typeface="UTM Alter Gothic" panose="02040603050506020204" pitchFamily="18" charset="0"/>
              </a:rPr>
              <a:pPr/>
              <a:t>4</a:t>
            </a:fld>
            <a:endParaRPr lang="en-US" sz="1600" b="1">
              <a:solidFill>
                <a:schemeClr val="bg1"/>
              </a:solidFill>
              <a:latin typeface="UTM Alter Gothic" panose="02040603050506020204" pitchFamily="18" charset="0"/>
            </a:endParaRPr>
          </a:p>
        </p:txBody>
      </p:sp>
      <p:sp>
        <p:nvSpPr>
          <p:cNvPr id="17" name="TextBox 16">
            <a:extLst>
              <a:ext uri="{FF2B5EF4-FFF2-40B4-BE49-F238E27FC236}">
                <a16:creationId xmlns:a16="http://schemas.microsoft.com/office/drawing/2014/main" id="{79F7CA21-FA30-4629-8E9B-A41D06CA426D}"/>
              </a:ext>
            </a:extLst>
          </p:cNvPr>
          <p:cNvSpPr txBox="1"/>
          <p:nvPr/>
        </p:nvSpPr>
        <p:spPr>
          <a:xfrm>
            <a:off x="1066800" y="773668"/>
            <a:ext cx="5867400" cy="400110"/>
          </a:xfrm>
          <a:prstGeom prst="rect">
            <a:avLst/>
          </a:prstGeom>
          <a:noFill/>
        </p:spPr>
        <p:txBody>
          <a:bodyPr wrap="square">
            <a:spAutoFit/>
          </a:bodyPr>
          <a:lstStyle/>
          <a:p>
            <a:pPr algn="ctr" rtl="0">
              <a:spcBef>
                <a:spcPts val="0"/>
              </a:spcBef>
              <a:spcAft>
                <a:spcPts val="0"/>
              </a:spcAft>
            </a:pPr>
            <a:r>
              <a:rPr lang="en-US" sz="2000" b="1" dirty="0">
                <a:solidFill>
                  <a:srgbClr val="C00000"/>
                </a:solidFill>
                <a:latin typeface="UTM Alter Gothic" panose="02040603050506020204" pitchFamily="18" charset="0"/>
              </a:rPr>
              <a:t>NGÀY GIỜ DỌN DẸP, BAO SÁI BAN THỜ THẦN LINH GIA TIÊN</a:t>
            </a:r>
          </a:p>
        </p:txBody>
      </p:sp>
      <p:sp>
        <p:nvSpPr>
          <p:cNvPr id="18" name="TextBox 17">
            <a:extLst>
              <a:ext uri="{FF2B5EF4-FFF2-40B4-BE49-F238E27FC236}">
                <a16:creationId xmlns:a16="http://schemas.microsoft.com/office/drawing/2014/main" id="{184309A3-A5A3-4818-88EB-3DCC6919817F}"/>
              </a:ext>
            </a:extLst>
          </p:cNvPr>
          <p:cNvSpPr txBox="1"/>
          <p:nvPr/>
        </p:nvSpPr>
        <p:spPr>
          <a:xfrm>
            <a:off x="609600" y="1524000"/>
            <a:ext cx="6781800" cy="4056495"/>
          </a:xfrm>
          <a:prstGeom prst="rect">
            <a:avLst/>
          </a:prstGeom>
          <a:noFill/>
        </p:spPr>
        <p:txBody>
          <a:bodyPr wrap="square">
            <a:spAutoFit/>
          </a:bodyPr>
          <a:lstStyle/>
          <a:p>
            <a:pPr marL="285750" indent="-285750" algn="just" rtl="0">
              <a:lnSpc>
                <a:spcPct val="17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MỨC ĐỘ CẦN THIẾT: </a:t>
            </a:r>
            <a:r>
              <a:rPr lang="en-US" sz="1600" dirty="0" err="1">
                <a:latin typeface="UTM Alter Gothic" panose="02040603050506020204" pitchFamily="18" charset="0"/>
              </a:rPr>
              <a:t>Nhất</a:t>
            </a:r>
            <a:r>
              <a:rPr lang="en-US" sz="1600" dirty="0">
                <a:latin typeface="UTM Alter Gothic" panose="02040603050506020204" pitchFamily="18" charset="0"/>
              </a:rPr>
              <a:t> </a:t>
            </a:r>
            <a:r>
              <a:rPr lang="en-US" sz="1600" dirty="0" err="1">
                <a:latin typeface="UTM Alter Gothic" panose="02040603050506020204" pitchFamily="18" charset="0"/>
              </a:rPr>
              <a:t>thiết</a:t>
            </a:r>
            <a:r>
              <a:rPr lang="en-US" sz="1600" dirty="0">
                <a:latin typeface="UTM Alter Gothic" panose="02040603050506020204" pitchFamily="18" charset="0"/>
              </a:rPr>
              <a:t> </a:t>
            </a:r>
            <a:r>
              <a:rPr lang="en-US" sz="1600" dirty="0" err="1">
                <a:latin typeface="UTM Alter Gothic" panose="02040603050506020204" pitchFamily="18" charset="0"/>
              </a:rPr>
              <a:t>cần</a:t>
            </a:r>
            <a:r>
              <a:rPr lang="en-US" sz="1600" dirty="0">
                <a:latin typeface="UTM Alter Gothic" panose="02040603050506020204" pitchFamily="18" charset="0"/>
              </a:rPr>
              <a:t> </a:t>
            </a:r>
            <a:r>
              <a:rPr lang="en-US" sz="1600" dirty="0" err="1">
                <a:latin typeface="UTM Alter Gothic" panose="02040603050506020204" pitchFamily="18" charset="0"/>
              </a:rPr>
              <a:t>thực</a:t>
            </a:r>
            <a:r>
              <a:rPr lang="en-US" sz="1600" dirty="0">
                <a:latin typeface="UTM Alter Gothic" panose="02040603050506020204" pitchFamily="18" charset="0"/>
              </a:rPr>
              <a:t> </a:t>
            </a:r>
            <a:r>
              <a:rPr lang="en-US" sz="1600" dirty="0" err="1">
                <a:latin typeface="UTM Alter Gothic" panose="02040603050506020204" pitchFamily="18" charset="0"/>
              </a:rPr>
              <a:t>hiện</a:t>
            </a:r>
            <a:r>
              <a:rPr lang="en-US" sz="1600" dirty="0">
                <a:latin typeface="UTM Alter Gothic" panose="02040603050506020204" pitchFamily="18" charset="0"/>
              </a:rPr>
              <a:t>.</a:t>
            </a:r>
          </a:p>
          <a:p>
            <a:pPr marL="285750" indent="-285750" algn="just">
              <a:lnSpc>
                <a:spcPct val="170000"/>
              </a:lnSpc>
              <a:spcBef>
                <a:spcPts val="600"/>
              </a:spcBef>
              <a:spcAft>
                <a:spcPts val="600"/>
              </a:spcAft>
              <a:buFont typeface="Wingdings" panose="05000000000000000000" pitchFamily="2" charset="2"/>
              <a:buChar char="Ø"/>
            </a:pPr>
            <a:r>
              <a:rPr lang="en-US" sz="1600" b="1" dirty="0">
                <a:solidFill>
                  <a:srgbClr val="381112"/>
                </a:solidFill>
                <a:latin typeface="UTM Alter Gothic" panose="02040603050506020204" pitchFamily="18" charset="0"/>
              </a:rPr>
              <a:t>THỜI GIAN</a:t>
            </a:r>
            <a:r>
              <a:rPr lang="en-US" sz="1600" b="1">
                <a:solidFill>
                  <a:srgbClr val="381112"/>
                </a:solidFill>
                <a:latin typeface="UTM Alter Gothic" panose="02040603050506020204" pitchFamily="18" charset="0"/>
              </a:rPr>
              <a:t>: </a:t>
            </a:r>
            <a:r>
              <a:rPr lang="vi-VN" sz="1600">
                <a:latin typeface="UTM Alter Gothic" panose="02040603050506020204" pitchFamily="18" charset="0"/>
              </a:rPr>
              <a:t>Ngày</a:t>
            </a:r>
            <a:r>
              <a:rPr lang="en-US" sz="1600">
                <a:latin typeface="UTM Alter Gothic" panose="02040603050506020204" pitchFamily="18" charset="0"/>
              </a:rPr>
              <a:t> </a:t>
            </a:r>
            <a:r>
              <a:rPr lang="vi-VN" sz="1600">
                <a:latin typeface="UTM Alter Gothic" panose="02040603050506020204" pitchFamily="18" charset="0"/>
              </a:rPr>
              <a:t>2</a:t>
            </a:r>
            <a:r>
              <a:rPr lang="en-US" sz="1600">
                <a:latin typeface="UTM Alter Gothic" panose="02040603050506020204" pitchFamily="18" charset="0"/>
              </a:rPr>
              <a:t>3,</a:t>
            </a:r>
            <a:r>
              <a:rPr lang="vi-VN" sz="1600">
                <a:latin typeface="UTM Alter Gothic" panose="02040603050506020204" pitchFamily="18" charset="0"/>
              </a:rPr>
              <a:t> 2</a:t>
            </a:r>
            <a:r>
              <a:rPr lang="en-US" sz="1600">
                <a:latin typeface="UTM Alter Gothic" panose="02040603050506020204" pitchFamily="18" charset="0"/>
              </a:rPr>
              <a:t>5, 29 </a:t>
            </a:r>
            <a:r>
              <a:rPr lang="en-US" sz="1600" dirty="0" err="1">
                <a:latin typeface="UTM Alter Gothic" panose="02040603050506020204" pitchFamily="18" charset="0"/>
              </a:rPr>
              <a:t>tháng</a:t>
            </a:r>
            <a:r>
              <a:rPr lang="en-US" sz="1600" dirty="0">
                <a:latin typeface="UTM Alter Gothic" panose="02040603050506020204" pitchFamily="18" charset="0"/>
              </a:rPr>
              <a:t> </a:t>
            </a:r>
            <a:r>
              <a:rPr lang="en-US" sz="1600" dirty="0" err="1">
                <a:latin typeface="UTM Alter Gothic" panose="02040603050506020204" pitchFamily="18" charset="0"/>
              </a:rPr>
              <a:t>Chạp</a:t>
            </a:r>
            <a:r>
              <a:rPr lang="vi-VN" sz="1600" dirty="0">
                <a:latin typeface="UTM Alter Gothic" panose="02040603050506020204" pitchFamily="18" charset="0"/>
              </a:rPr>
              <a:t> là ngày đẹp để tiến hành dọn dẹp</a:t>
            </a:r>
            <a:r>
              <a:rPr lang="en-US" sz="1600" dirty="0">
                <a:latin typeface="UTM Alter Gothic" panose="02040603050506020204" pitchFamily="18" charset="0"/>
              </a:rPr>
              <a:t>, bao </a:t>
            </a:r>
            <a:r>
              <a:rPr lang="en-US" sz="1600" dirty="0" err="1">
                <a:latin typeface="UTM Alter Gothic" panose="02040603050506020204" pitchFamily="18" charset="0"/>
              </a:rPr>
              <a:t>sái</a:t>
            </a:r>
            <a:r>
              <a:rPr lang="vi-VN" sz="1600" dirty="0">
                <a:latin typeface="UTM Alter Gothic" panose="02040603050506020204" pitchFamily="18" charset="0"/>
              </a:rPr>
              <a:t> ban thờ gia tiên</a:t>
            </a:r>
            <a:r>
              <a:rPr lang="en-US" sz="1600" dirty="0">
                <a:latin typeface="UTM Alter Gothic" panose="02040603050506020204" pitchFamily="18" charset="0"/>
              </a:rPr>
              <a:t>.</a:t>
            </a:r>
          </a:p>
          <a:p>
            <a:pPr marL="285750" indent="-285750" algn="just" rtl="0">
              <a:lnSpc>
                <a:spcPct val="170000"/>
              </a:lnSpc>
              <a:spcBef>
                <a:spcPts val="600"/>
              </a:spcBef>
              <a:spcAft>
                <a:spcPts val="600"/>
              </a:spcAft>
              <a:buFont typeface="Wingdings" panose="05000000000000000000" pitchFamily="2" charset="2"/>
              <a:buChar char="Ø"/>
            </a:pPr>
            <a:r>
              <a:rPr lang="vi-VN" sz="1600" b="1" dirty="0">
                <a:solidFill>
                  <a:srgbClr val="381112"/>
                </a:solidFill>
                <a:latin typeface="UTM Alter Gothic" panose="02040603050506020204" pitchFamily="18" charset="0"/>
              </a:rPr>
              <a:t>CÁC CÔNG VIỆC CẦN LÀM VÀ LƯU Ý KHI LAU DỌN:</a:t>
            </a:r>
            <a:r>
              <a:rPr lang="en-US" sz="1600" b="1" dirty="0">
                <a:solidFill>
                  <a:srgbClr val="381112"/>
                </a:solidFill>
                <a:latin typeface="UTM Alter Gothic" panose="02040603050506020204" pitchFamily="18" charset="0"/>
              </a:rPr>
              <a:t> </a:t>
            </a:r>
            <a:r>
              <a:rPr lang="vi-VN" sz="1600" dirty="0">
                <a:latin typeface="UTM Alter Gothic" panose="02040603050506020204" pitchFamily="18" charset="0"/>
              </a:rPr>
              <a:t>Pha nước ấm với </a:t>
            </a:r>
            <a:r>
              <a:rPr lang="en-US" sz="1600" dirty="0" err="1">
                <a:latin typeface="UTM Alter Gothic" panose="02040603050506020204" pitchFamily="18" charset="0"/>
              </a:rPr>
              <a:t>hoa</a:t>
            </a:r>
            <a:r>
              <a:rPr lang="en-US" sz="1600" dirty="0">
                <a:latin typeface="UTM Alter Gothic" panose="02040603050506020204" pitchFamily="18" charset="0"/>
              </a:rPr>
              <a:t> </a:t>
            </a:r>
            <a:r>
              <a:rPr lang="en-US" sz="1600" dirty="0" err="1">
                <a:latin typeface="UTM Alter Gothic" panose="02040603050506020204" pitchFamily="18" charset="0"/>
              </a:rPr>
              <a:t>hồi</a:t>
            </a:r>
            <a:r>
              <a:rPr lang="vi-VN" sz="1600" dirty="0">
                <a:latin typeface="UTM Alter Gothic" panose="02040603050506020204" pitchFamily="18" charset="0"/>
              </a:rPr>
              <a:t> hoặc quế để bao sái. Tốt nhất là hòa bột </a:t>
            </a:r>
            <a:r>
              <a:rPr lang="en-US" sz="1600" dirty="0" err="1">
                <a:latin typeface="UTM Alter Gothic" panose="02040603050506020204" pitchFamily="18" charset="0"/>
              </a:rPr>
              <a:t>Ngũ</a:t>
            </a:r>
            <a:r>
              <a:rPr lang="en-US" sz="1600" dirty="0">
                <a:latin typeface="UTM Alter Gothic" panose="02040603050506020204" pitchFamily="18" charset="0"/>
              </a:rPr>
              <a:t> </a:t>
            </a:r>
            <a:r>
              <a:rPr lang="en-US" sz="1600" dirty="0" err="1">
                <a:latin typeface="UTM Alter Gothic" panose="02040603050506020204" pitchFamily="18" charset="0"/>
              </a:rPr>
              <a:t>Linh</a:t>
            </a:r>
            <a:r>
              <a:rPr lang="en-US" sz="1600" dirty="0">
                <a:latin typeface="UTM Alter Gothic" panose="02040603050506020204" pitchFamily="18" charset="0"/>
              </a:rPr>
              <a:t> </a:t>
            </a:r>
            <a:r>
              <a:rPr lang="en-US" sz="1600" dirty="0" err="1">
                <a:latin typeface="UTM Alter Gothic" panose="02040603050506020204" pitchFamily="18" charset="0"/>
              </a:rPr>
              <a:t>Thần</a:t>
            </a:r>
            <a:r>
              <a:rPr lang="vi-VN" sz="1600" dirty="0">
                <a:latin typeface="UTM Alter Gothic" panose="02040603050506020204" pitchFamily="18" charset="0"/>
              </a:rPr>
              <a:t> của Phùng Gia. Nghiêm cấm dùng rượu </a:t>
            </a:r>
            <a:r>
              <a:rPr lang="en-US" sz="1600" dirty="0" err="1">
                <a:latin typeface="UTM Alter Gothic" panose="02040603050506020204" pitchFamily="18" charset="0"/>
              </a:rPr>
              <a:t>gừng</a:t>
            </a:r>
            <a:r>
              <a:rPr lang="en-US" sz="1600" dirty="0">
                <a:latin typeface="UTM Alter Gothic" panose="02040603050506020204" pitchFamily="18" charset="0"/>
              </a:rPr>
              <a:t> </a:t>
            </a:r>
            <a:r>
              <a:rPr lang="vi-VN" sz="1600" dirty="0">
                <a:latin typeface="UTM Alter Gothic" panose="02040603050506020204" pitchFamily="18" charset="0"/>
              </a:rPr>
              <a:t>để bao sái.</a:t>
            </a:r>
          </a:p>
          <a:p>
            <a:pPr marL="285750" indent="-285750" algn="just" rtl="0">
              <a:lnSpc>
                <a:spcPct val="170000"/>
              </a:lnSpc>
              <a:spcBef>
                <a:spcPts val="600"/>
              </a:spcBef>
              <a:spcAft>
                <a:spcPts val="600"/>
              </a:spcAft>
              <a:buFont typeface="Wingdings" panose="05000000000000000000" pitchFamily="2" charset="2"/>
              <a:buChar char="Ø"/>
            </a:pPr>
            <a:r>
              <a:rPr lang="en-US" sz="1600" b="1" dirty="0">
                <a:solidFill>
                  <a:srgbClr val="381112"/>
                </a:solidFill>
                <a:latin typeface="UTM Alter Gothic" panose="02040603050506020204" pitchFamily="18" charset="0"/>
              </a:rPr>
              <a:t>CÁC</a:t>
            </a:r>
            <a:r>
              <a:rPr lang="vi-VN" sz="1600" b="1" dirty="0">
                <a:solidFill>
                  <a:srgbClr val="381112"/>
                </a:solidFill>
                <a:latin typeface="UTM Alter Gothic" panose="02040603050506020204" pitchFamily="18" charset="0"/>
              </a:rPr>
              <a:t> ĐỒ VẬT HẠN CHẾ DI CHUYỂN: </a:t>
            </a:r>
            <a:r>
              <a:rPr lang="en-US" sz="1600" dirty="0">
                <a:latin typeface="UTM Alter Gothic" panose="02040603050506020204" pitchFamily="18" charset="0"/>
              </a:rPr>
              <a:t>T</a:t>
            </a:r>
            <a:r>
              <a:rPr lang="vi-VN" sz="1600" dirty="0">
                <a:latin typeface="UTM Alter Gothic" panose="02040603050506020204" pitchFamily="18" charset="0"/>
              </a:rPr>
              <a:t>ất cả bát hương và tượng thần tài </a:t>
            </a:r>
            <a:r>
              <a:rPr lang="en-US" sz="1600" dirty="0">
                <a:latin typeface="UTM Alter Gothic" panose="02040603050506020204" pitchFamily="18" charset="0"/>
              </a:rPr>
              <a:t>T</a:t>
            </a:r>
            <a:r>
              <a:rPr lang="vi-VN" sz="1600" dirty="0">
                <a:latin typeface="UTM Alter Gothic" panose="02040603050506020204" pitchFamily="18" charset="0"/>
              </a:rPr>
              <a:t>hổ công</a:t>
            </a:r>
            <a:r>
              <a:rPr lang="en-US" sz="1600" dirty="0">
                <a:latin typeface="UTM Alter Gothic" panose="02040603050506020204" pitchFamily="18" charset="0"/>
              </a:rPr>
              <a:t>, T</a:t>
            </a:r>
            <a:r>
              <a:rPr lang="vi-VN" sz="1600" dirty="0">
                <a:latin typeface="UTM Alter Gothic" panose="02040603050506020204" pitchFamily="18" charset="0"/>
              </a:rPr>
              <a:t>hổ địa. Nếu muốn phủi bụi thì nên mua một chiếc chổi nhỏ (như chổi quét sơn để phủi bụi bên ngoài</a:t>
            </a:r>
            <a:r>
              <a:rPr lang="en-US" sz="1600" dirty="0">
                <a:latin typeface="UTM Alter Gothic" panose="02040603050506020204" pitchFamily="18" charset="0"/>
              </a:rPr>
              <a:t>).</a:t>
            </a:r>
          </a:p>
          <a:p>
            <a:pPr marL="285750" indent="-285750" algn="just" rtl="0">
              <a:lnSpc>
                <a:spcPct val="170000"/>
              </a:lnSpc>
              <a:spcBef>
                <a:spcPts val="600"/>
              </a:spcBef>
              <a:spcAft>
                <a:spcPts val="600"/>
              </a:spcAft>
              <a:buFont typeface="Wingdings" panose="05000000000000000000" pitchFamily="2" charset="2"/>
              <a:buChar char="Ø"/>
            </a:pPr>
            <a:r>
              <a:rPr lang="en-US" sz="1600" dirty="0" err="1">
                <a:solidFill>
                  <a:srgbClr val="FF0000"/>
                </a:solidFill>
                <a:latin typeface="UTM Alter Gothic" panose="02040603050506020204" pitchFamily="18" charset="0"/>
              </a:rPr>
              <a:t>Lưu</a:t>
            </a:r>
            <a:r>
              <a:rPr lang="en-US" sz="1600" dirty="0">
                <a:solidFill>
                  <a:srgbClr val="FF0000"/>
                </a:solidFill>
                <a:latin typeface="UTM Alter Gothic" panose="02040603050506020204" pitchFamily="18" charset="0"/>
              </a:rPr>
              <a:t> ý: </a:t>
            </a:r>
            <a:r>
              <a:rPr lang="en-US" sz="1600" i="1" dirty="0" err="1">
                <a:solidFill>
                  <a:srgbClr val="FF0000"/>
                </a:solidFill>
                <a:latin typeface="UTM Alter Gothic" panose="02040603050506020204" pitchFamily="18" charset="0"/>
              </a:rPr>
              <a:t>Đặc</a:t>
            </a:r>
            <a:r>
              <a:rPr lang="en-US" sz="1600" i="1" dirty="0">
                <a:solidFill>
                  <a:srgbClr val="FF0000"/>
                </a:solidFill>
                <a:latin typeface="UTM Alter Gothic" panose="02040603050506020204" pitchFamily="18" charset="0"/>
              </a:rPr>
              <a:t> </a:t>
            </a:r>
            <a:r>
              <a:rPr lang="en-US" sz="1600" i="1" dirty="0" err="1">
                <a:solidFill>
                  <a:srgbClr val="FF0000"/>
                </a:solidFill>
                <a:latin typeface="UTM Alter Gothic" panose="02040603050506020204" pitchFamily="18" charset="0"/>
              </a:rPr>
              <a:t>biệt</a:t>
            </a:r>
            <a:r>
              <a:rPr lang="en-US" sz="1600" i="1" dirty="0">
                <a:solidFill>
                  <a:srgbClr val="FF0000"/>
                </a:solidFill>
                <a:latin typeface="UTM Alter Gothic" panose="02040603050506020204" pitchFamily="18" charset="0"/>
              </a:rPr>
              <a:t> </a:t>
            </a:r>
            <a:r>
              <a:rPr lang="vi-VN" sz="1600" i="1" dirty="0">
                <a:solidFill>
                  <a:srgbClr val="FF0000"/>
                </a:solidFill>
                <a:latin typeface="UTM Alter Gothic" panose="02040603050506020204" pitchFamily="18" charset="0"/>
              </a:rPr>
              <a:t>tránh làm di </a:t>
            </a:r>
            <a:r>
              <a:rPr lang="en-US" sz="1600" i="1" dirty="0" err="1">
                <a:solidFill>
                  <a:srgbClr val="FF0000"/>
                </a:solidFill>
                <a:latin typeface="UTM Alter Gothic" panose="02040603050506020204" pitchFamily="18" charset="0"/>
              </a:rPr>
              <a:t>chuyển</a:t>
            </a:r>
            <a:r>
              <a:rPr lang="en-US" sz="1600" i="1" dirty="0">
                <a:solidFill>
                  <a:srgbClr val="FF0000"/>
                </a:solidFill>
                <a:latin typeface="UTM Alter Gothic" panose="02040603050506020204" pitchFamily="18" charset="0"/>
              </a:rPr>
              <a:t> </a:t>
            </a:r>
            <a:r>
              <a:rPr lang="en-US" sz="1600" i="1" dirty="0" err="1">
                <a:solidFill>
                  <a:srgbClr val="FF0000"/>
                </a:solidFill>
                <a:latin typeface="UTM Alter Gothic" panose="02040603050506020204" pitchFamily="18" charset="0"/>
              </a:rPr>
              <a:t>bát</a:t>
            </a:r>
            <a:r>
              <a:rPr lang="en-US" sz="1600" i="1" dirty="0">
                <a:solidFill>
                  <a:srgbClr val="FF0000"/>
                </a:solidFill>
                <a:latin typeface="UTM Alter Gothic" panose="02040603050506020204" pitchFamily="18" charset="0"/>
              </a:rPr>
              <a:t> </a:t>
            </a:r>
            <a:r>
              <a:rPr lang="en-US" sz="1600" i="1" dirty="0" err="1">
                <a:solidFill>
                  <a:srgbClr val="FF0000"/>
                </a:solidFill>
                <a:latin typeface="UTM Alter Gothic" panose="02040603050506020204" pitchFamily="18" charset="0"/>
              </a:rPr>
              <a:t>hương</a:t>
            </a:r>
            <a:r>
              <a:rPr lang="en-US" sz="1600" i="1" dirty="0">
                <a:solidFill>
                  <a:srgbClr val="FF0000"/>
                </a:solidFill>
                <a:latin typeface="UTM Alter Gothic" panose="02040603050506020204" pitchFamily="18" charset="0"/>
              </a:rPr>
              <a:t>, </a:t>
            </a:r>
            <a:r>
              <a:rPr lang="en-US" sz="1600" i="1" dirty="0" err="1">
                <a:solidFill>
                  <a:srgbClr val="FF0000"/>
                </a:solidFill>
                <a:latin typeface="UTM Alter Gothic" panose="02040603050506020204" pitchFamily="18" charset="0"/>
              </a:rPr>
              <a:t>tôn</a:t>
            </a:r>
            <a:r>
              <a:rPr lang="en-US" sz="1600" i="1" dirty="0">
                <a:solidFill>
                  <a:srgbClr val="FF0000"/>
                </a:solidFill>
                <a:latin typeface="UTM Alter Gothic" panose="02040603050506020204" pitchFamily="18" charset="0"/>
              </a:rPr>
              <a:t> </a:t>
            </a:r>
            <a:r>
              <a:rPr lang="en-US" sz="1600" i="1" dirty="0" err="1">
                <a:solidFill>
                  <a:srgbClr val="FF0000"/>
                </a:solidFill>
                <a:latin typeface="UTM Alter Gothic" panose="02040603050506020204" pitchFamily="18" charset="0"/>
              </a:rPr>
              <a:t>tượng</a:t>
            </a:r>
            <a:r>
              <a:rPr lang="en-US" sz="1600" i="1" dirty="0">
                <a:solidFill>
                  <a:srgbClr val="FF0000"/>
                </a:solidFill>
                <a:latin typeface="UTM Alter Gothic" panose="02040603050506020204" pitchFamily="18" charset="0"/>
              </a:rPr>
              <a:t>, </a:t>
            </a:r>
            <a:r>
              <a:rPr lang="en-US" sz="1600" i="1" dirty="0" err="1">
                <a:solidFill>
                  <a:srgbClr val="FF0000"/>
                </a:solidFill>
                <a:latin typeface="UTM Alter Gothic" panose="02040603050506020204" pitchFamily="18" charset="0"/>
              </a:rPr>
              <a:t>bài</a:t>
            </a:r>
            <a:r>
              <a:rPr lang="en-US" sz="1600" i="1" dirty="0">
                <a:solidFill>
                  <a:srgbClr val="FF0000"/>
                </a:solidFill>
                <a:latin typeface="UTM Alter Gothic" panose="02040603050506020204" pitchFamily="18" charset="0"/>
              </a:rPr>
              <a:t> </a:t>
            </a:r>
            <a:r>
              <a:rPr lang="en-US" sz="1600" i="1" dirty="0" err="1">
                <a:solidFill>
                  <a:srgbClr val="FF0000"/>
                </a:solidFill>
                <a:latin typeface="UTM Alter Gothic" panose="02040603050506020204" pitchFamily="18" charset="0"/>
              </a:rPr>
              <a:t>vị</a:t>
            </a:r>
            <a:r>
              <a:rPr lang="en-US" sz="1600" i="1" dirty="0">
                <a:solidFill>
                  <a:srgbClr val="FF0000"/>
                </a:solidFill>
                <a:latin typeface="UTM Alter Gothic" panose="02040603050506020204" pitchFamily="18" charset="0"/>
              </a:rPr>
              <a:t> </a:t>
            </a:r>
            <a:r>
              <a:rPr lang="en-US" sz="1600" i="1" dirty="0" err="1">
                <a:solidFill>
                  <a:srgbClr val="FF0000"/>
                </a:solidFill>
                <a:latin typeface="UTM Alter Gothic" panose="02040603050506020204" pitchFamily="18" charset="0"/>
              </a:rPr>
              <a:t>và</a:t>
            </a:r>
            <a:r>
              <a:rPr lang="en-US" sz="1600" i="1" dirty="0">
                <a:solidFill>
                  <a:srgbClr val="FF0000"/>
                </a:solidFill>
                <a:latin typeface="UTM Alter Gothic" panose="02040603050506020204" pitchFamily="18" charset="0"/>
              </a:rPr>
              <a:t> di </a:t>
            </a:r>
            <a:r>
              <a:rPr lang="en-US" sz="1600" i="1" dirty="0" err="1">
                <a:solidFill>
                  <a:srgbClr val="FF0000"/>
                </a:solidFill>
                <a:latin typeface="UTM Alter Gothic" panose="02040603050506020204" pitchFamily="18" charset="0"/>
              </a:rPr>
              <a:t>ảnh</a:t>
            </a:r>
            <a:r>
              <a:rPr lang="vi-VN" sz="1600" dirty="0">
                <a:solidFill>
                  <a:srgbClr val="FF0000"/>
                </a:solidFill>
                <a:latin typeface="UTM Alter Gothic" panose="02040603050506020204" pitchFamily="18" charset="0"/>
              </a:rPr>
              <a:t>.</a:t>
            </a: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5" name="TextBox 14"/>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33759426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49</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23DC3511-8A31-4CEE-BBBB-171C51CC9DA2}"/>
              </a:ext>
            </a:extLst>
          </p:cNvPr>
          <p:cNvSpPr txBox="1"/>
          <p:nvPr/>
        </p:nvSpPr>
        <p:spPr>
          <a:xfrm>
            <a:off x="457200" y="914400"/>
            <a:ext cx="6781800" cy="5629298"/>
          </a:xfrm>
          <a:prstGeom prst="rect">
            <a:avLst/>
          </a:prstGeom>
          <a:noFill/>
        </p:spPr>
        <p:txBody>
          <a:bodyPr wrap="square">
            <a:spAutoFit/>
          </a:bodyPr>
          <a:lstStyle/>
          <a:p>
            <a:pPr algn="ctr">
              <a:lnSpc>
                <a:spcPct val="120000"/>
              </a:lnSpc>
              <a:spcBef>
                <a:spcPts val="300"/>
              </a:spcBef>
              <a:spcAft>
                <a:spcPts val="300"/>
              </a:spcAft>
            </a:pPr>
            <a:r>
              <a:rPr lang="vi-VN" sz="1600" b="1" dirty="0">
                <a:latin typeface="UTM Alter Gothic" panose="02040603050506020204" pitchFamily="18" charset="0"/>
              </a:rPr>
              <a:t>Nam mô A Di Đà Phật! (3 lần)</a:t>
            </a:r>
            <a:endParaRPr lang="vi-VN" dirty="0"/>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Con lạy chín phương Trời, mười Phương Chư Phật, Chư Phật mười phương. Con kính lạy Hoàng thiên, Hậu Thổ chư vị Tôn thần. Con kính lạy ngài Đông Thần Quân. Con kính lạy ngài Bản gia thổ địa Long Mạch. Con kính lạy các ngài Ngũ phương, Ngũ thổ, Phúc đức Tôn thần. Con kính lạy ngài tiền hậu địa chủ tài thần. Con kính lạy các Tôn thần cai quản trong khu vực này.</a:t>
            </a: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Tín chủ (chúng) con là: …………         </a:t>
            </a:r>
            <a:endParaRPr lang="en-US" sz="1600" dirty="0">
              <a:latin typeface="UTM Alter Gothic" panose="02040603050506020204" pitchFamily="18" charset="0"/>
            </a:endParaRP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Ngụ tại: ………</a:t>
            </a: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Hôm nay là ngày … tháng … năm … tín chủ con thành tâm sửa biện hương hoa lễ vật, kim ngân trà quả đốt nén hương thơm dâng lên trước án. Chúng con thành tâm kính mời: Ngài Kim Niên đương cai Thái Tuế chí đức Tôn thần, ngài Bản cảnh Thành hoàng Chư vị Đại Vương, ngài Đông trù Tư mệnh Táo phủ Thần quân, ngài Bản gia Thổ Địa. Long Mạch Tôn thần, các ngài Ngũ Phương, Ngũ Thổ, Phúc đức chính thần, các vị Tôn thần cai quản trong khu vực này.</a:t>
            </a:r>
            <a:endParaRPr lang="en-US" sz="1600" dirty="0">
              <a:latin typeface="UTM Alter Gothic" panose="02040603050506020204" pitchFamily="18" charset="0"/>
            </a:endParaRP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Cúi xin các Ngài nghe thấu lời mời, giáng lâm trước án, chứng giám lòng thành, thụ hưởng lễ vật, phù trì tín chủ chúng con toàn gia an lạc công việc hanh thông. Người người được bình an, lộc tài tăng tiến, tâm đạo mở mang, sở cầu tất ứng, sở nguyện tòng tâm.</a:t>
            </a:r>
            <a:endParaRPr lang="en-US" sz="1600" dirty="0">
              <a:latin typeface="UTM Alter Gothic" panose="02040603050506020204" pitchFamily="18" charset="0"/>
            </a:endParaRPr>
          </a:p>
          <a:p>
            <a:pPr algn="just">
              <a:lnSpc>
                <a:spcPct val="120000"/>
              </a:lnSpc>
              <a:spcBef>
                <a:spcPts val="300"/>
              </a:spcBef>
              <a:spcAft>
                <a:spcPts val="300"/>
              </a:spcAft>
            </a:pPr>
            <a:r>
              <a:rPr lang="en-US" sz="1600" dirty="0">
                <a:latin typeface="UTM Alter Gothic" panose="02040603050506020204" pitchFamily="18" charset="0"/>
              </a:rPr>
              <a:t>	</a:t>
            </a:r>
            <a:r>
              <a:rPr lang="vi-VN" sz="1600" dirty="0">
                <a:latin typeface="UTM Alter Gothic" panose="02040603050506020204" pitchFamily="18" charset="0"/>
              </a:rPr>
              <a:t>Chúng con lễ bạc tâm thành, trước án kính lễ, cúi xin được phù hộ độ trì.</a:t>
            </a:r>
            <a:endParaRPr lang="en-US" sz="1600" dirty="0">
              <a:latin typeface="UTM Alter Gothic" panose="02040603050506020204" pitchFamily="18" charset="0"/>
            </a:endParaRPr>
          </a:p>
          <a:p>
            <a:pPr algn="ctr">
              <a:lnSpc>
                <a:spcPct val="120000"/>
              </a:lnSpc>
              <a:spcBef>
                <a:spcPts val="300"/>
              </a:spcBef>
              <a:spcAft>
                <a:spcPts val="300"/>
              </a:spcAft>
            </a:pPr>
            <a:r>
              <a:rPr lang="vi-VN" sz="1600" b="1" dirty="0">
                <a:latin typeface="UTM Alter Gothic" panose="02040603050506020204" pitchFamily="18" charset="0"/>
              </a:rPr>
              <a:t>Nam mô A Di Đà Phật! (3 lần)</a:t>
            </a:r>
            <a:r>
              <a:rPr lang="en-US" sz="1600" b="1" dirty="0">
                <a:latin typeface="UTM Alter Gothic" panose="02040603050506020204" pitchFamily="18" charset="0"/>
              </a:rPr>
              <a:t>.</a:t>
            </a:r>
            <a:endParaRPr lang="vi-VN" sz="1600" b="1" dirty="0">
              <a:latin typeface="UTM Alter Gothic" panose="02040603050506020204" pitchFamily="18" charset="0"/>
            </a:endParaRPr>
          </a:p>
        </p:txBody>
      </p:sp>
      <p:sp>
        <p:nvSpPr>
          <p:cNvPr id="16" name="TextBox 15">
            <a:extLst>
              <a:ext uri="{FF2B5EF4-FFF2-40B4-BE49-F238E27FC236}">
                <a16:creationId xmlns:a16="http://schemas.microsoft.com/office/drawing/2014/main" id="{E1901DDF-0F94-4675-ACC5-6AE155721BB4}"/>
              </a:ext>
            </a:extLst>
          </p:cNvPr>
          <p:cNvSpPr txBox="1"/>
          <p:nvPr/>
        </p:nvSpPr>
        <p:spPr>
          <a:xfrm>
            <a:off x="1219200" y="456219"/>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VĂN KHẤN THỔ CÔNG </a:t>
            </a: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3" name="TextBox 12"/>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4" name="TextBox 13"/>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27860090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50</a:t>
            </a:fld>
            <a:endParaRPr lang="en-US" sz="1600" b="1">
              <a:solidFill>
                <a:schemeClr val="bg1"/>
              </a:solidFill>
              <a:latin typeface="UTM Alter Gothic" panose="02040603050506020204" pitchFamily="18" charset="0"/>
            </a:endParaRPr>
          </a:p>
        </p:txBody>
      </p:sp>
      <p:sp>
        <p:nvSpPr>
          <p:cNvPr id="19" name="TextBox 18">
            <a:extLst>
              <a:ext uri="{FF2B5EF4-FFF2-40B4-BE49-F238E27FC236}">
                <a16:creationId xmlns:a16="http://schemas.microsoft.com/office/drawing/2014/main" id="{20BB46AE-EF9B-49D7-8FF5-E3396E970FD3}"/>
              </a:ext>
            </a:extLst>
          </p:cNvPr>
          <p:cNvSpPr txBox="1"/>
          <p:nvPr/>
        </p:nvSpPr>
        <p:spPr>
          <a:xfrm>
            <a:off x="1231591" y="374185"/>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QUAN NIỆM SAI LẦM NGÀY TẾT</a:t>
            </a:r>
          </a:p>
        </p:txBody>
      </p:sp>
      <p:sp>
        <p:nvSpPr>
          <p:cNvPr id="17" name="TextBox 16">
            <a:extLst>
              <a:ext uri="{FF2B5EF4-FFF2-40B4-BE49-F238E27FC236}">
                <a16:creationId xmlns:a16="http://schemas.microsoft.com/office/drawing/2014/main" id="{25553C5D-9268-421C-AE04-1815C5EC8C5F}"/>
              </a:ext>
            </a:extLst>
          </p:cNvPr>
          <p:cNvSpPr txBox="1"/>
          <p:nvPr/>
        </p:nvSpPr>
        <p:spPr>
          <a:xfrm>
            <a:off x="533400" y="826532"/>
            <a:ext cx="6781800" cy="5521512"/>
          </a:xfrm>
          <a:prstGeom prst="rect">
            <a:avLst/>
          </a:prstGeom>
          <a:noFill/>
        </p:spPr>
        <p:txBody>
          <a:bodyPr wrap="square">
            <a:spAutoFit/>
          </a:bodyPr>
          <a:lstStyle/>
          <a:p>
            <a:pPr marL="342900" indent="-342900" algn="just">
              <a:lnSpc>
                <a:spcPct val="130000"/>
              </a:lnSpc>
              <a:spcBef>
                <a:spcPts val="300"/>
              </a:spcBef>
              <a:spcAft>
                <a:spcPts val="300"/>
              </a:spcAft>
              <a:buAutoNum type="arabicPeriod"/>
            </a:pPr>
            <a:r>
              <a:rPr lang="en-US" sz="1600" b="1" dirty="0">
                <a:solidFill>
                  <a:srgbClr val="381112"/>
                </a:solidFill>
                <a:latin typeface="UTM Alter Gothic" panose="02040603050506020204" pitchFamily="18" charset="0"/>
              </a:rPr>
              <a:t>DÂNG SAO GIẢI HẠN</a:t>
            </a:r>
            <a:endParaRPr lang="en-US" sz="1600" dirty="0">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Dâng sao, giải hạn là một thuật ngữ đã quen thuộc với nhiều người, nhưng không phải ai cũng hiểu đúng về </a:t>
            </a:r>
            <a:r>
              <a:rPr lang="en-US" sz="1600" dirty="0" err="1">
                <a:latin typeface="UTM Alter Gothic" panose="02040603050506020204" pitchFamily="18" charset="0"/>
              </a:rPr>
              <a:t>thực</a:t>
            </a:r>
            <a:r>
              <a:rPr lang="en-US" sz="1600" dirty="0">
                <a:latin typeface="UTM Alter Gothic" panose="02040603050506020204" pitchFamily="18" charset="0"/>
              </a:rPr>
              <a:t> </a:t>
            </a:r>
            <a:r>
              <a:rPr lang="en-US" sz="1600" dirty="0" err="1">
                <a:latin typeface="UTM Alter Gothic" panose="02040603050506020204" pitchFamily="18" charset="0"/>
              </a:rPr>
              <a:t>chất</a:t>
            </a:r>
            <a:r>
              <a:rPr lang="en-US" sz="1600" dirty="0">
                <a:latin typeface="UTM Alter Gothic" panose="02040603050506020204" pitchFamily="18" charset="0"/>
              </a:rPr>
              <a:t> </a:t>
            </a:r>
            <a:r>
              <a:rPr lang="en-US" sz="1600" dirty="0" err="1">
                <a:latin typeface="UTM Alter Gothic" panose="02040603050506020204" pitchFamily="18" charset="0"/>
              </a:rPr>
              <a:t>khái</a:t>
            </a:r>
            <a:r>
              <a:rPr lang="en-US" sz="1600" dirty="0">
                <a:latin typeface="UTM Alter Gothic" panose="02040603050506020204" pitchFamily="18" charset="0"/>
              </a:rPr>
              <a:t> </a:t>
            </a:r>
            <a:r>
              <a:rPr lang="en-US" sz="1600" dirty="0" err="1">
                <a:latin typeface="UTM Alter Gothic" panose="02040603050506020204" pitchFamily="18" charset="0"/>
              </a:rPr>
              <a:t>niệm</a:t>
            </a:r>
            <a:r>
              <a:rPr lang="en-US" sz="1600" dirty="0">
                <a:latin typeface="UTM Alter Gothic" panose="02040603050506020204" pitchFamily="18" charset="0"/>
              </a:rPr>
              <a:t> </a:t>
            </a:r>
            <a:r>
              <a:rPr lang="en-US" sz="1600" dirty="0" err="1">
                <a:latin typeface="UTM Alter Gothic" panose="02040603050506020204" pitchFamily="18" charset="0"/>
              </a:rPr>
              <a:t>cũng</a:t>
            </a:r>
            <a:r>
              <a:rPr lang="en-US" sz="1600" dirty="0">
                <a:latin typeface="UTM Alter Gothic" panose="02040603050506020204" pitchFamily="18" charset="0"/>
              </a:rPr>
              <a:t> </a:t>
            </a:r>
            <a:r>
              <a:rPr lang="en-US" sz="1600" dirty="0" err="1">
                <a:latin typeface="UTM Alter Gothic" panose="02040603050506020204" pitchFamily="18" charset="0"/>
              </a:rPr>
              <a:t>nh</a:t>
            </a:r>
            <a:r>
              <a:rPr lang="vi-VN" sz="1600" dirty="0">
                <a:latin typeface="UTM Alter Gothic" panose="02040603050506020204" pitchFamily="18" charset="0"/>
              </a:rPr>
              <a:t>ư cách hóa giải vận hạn. </a:t>
            </a:r>
            <a:r>
              <a:rPr lang="en-US" sz="1600" dirty="0" err="1">
                <a:latin typeface="UTM Alter Gothic" panose="02040603050506020204" pitchFamily="18" charset="0"/>
              </a:rPr>
              <a:t>Việc</a:t>
            </a:r>
            <a:r>
              <a:rPr lang="en-US" sz="1600" dirty="0">
                <a:latin typeface="UTM Alter Gothic" panose="02040603050506020204" pitchFamily="18" charset="0"/>
              </a:rPr>
              <a:t> </a:t>
            </a:r>
            <a:r>
              <a:rPr lang="vi-VN" sz="1600" dirty="0">
                <a:latin typeface="UTM Alter Gothic" panose="02040603050506020204" pitchFamily="18" charset="0"/>
              </a:rPr>
              <a:t>dâng sao, giải hạn đã tồn tại lâu</a:t>
            </a:r>
            <a:r>
              <a:rPr lang="en-US" sz="1600" dirty="0">
                <a:latin typeface="UTM Alter Gothic" panose="02040603050506020204" pitchFamily="18" charset="0"/>
              </a:rPr>
              <a:t> </a:t>
            </a:r>
            <a:r>
              <a:rPr lang="en-US" sz="1600" dirty="0" err="1">
                <a:latin typeface="UTM Alter Gothic" panose="02040603050506020204" pitchFamily="18" charset="0"/>
              </a:rPr>
              <a:t>dài</a:t>
            </a:r>
            <a:r>
              <a:rPr lang="vi-VN" sz="1600" dirty="0">
                <a:latin typeface="UTM Alter Gothic" panose="02040603050506020204" pitchFamily="18" charset="0"/>
              </a:rPr>
              <a:t> trong dân gian</a:t>
            </a:r>
            <a:r>
              <a:rPr lang="en-US" sz="1600" dirty="0">
                <a:latin typeface="UTM Alter Gothic" panose="02040603050506020204" pitchFamily="18" charset="0"/>
              </a:rPr>
              <a:t> </a:t>
            </a:r>
            <a:r>
              <a:rPr lang="en-US" sz="1600" dirty="0" err="1">
                <a:latin typeface="UTM Alter Gothic" panose="02040603050506020204" pitchFamily="18" charset="0"/>
              </a:rPr>
              <a:t>vốn</a:t>
            </a:r>
            <a:r>
              <a:rPr lang="en-US" sz="1600" dirty="0">
                <a:latin typeface="UTM Alter Gothic" panose="02040603050506020204" pitchFamily="18" charset="0"/>
              </a:rPr>
              <a:t> </a:t>
            </a:r>
            <a:r>
              <a:rPr lang="en-US" sz="1600" dirty="0" err="1">
                <a:latin typeface="UTM Alter Gothic" panose="02040603050506020204" pitchFamily="18" charset="0"/>
              </a:rPr>
              <a:t>xuất</a:t>
            </a:r>
            <a:r>
              <a:rPr lang="en-US" sz="1600" dirty="0">
                <a:latin typeface="UTM Alter Gothic" panose="02040603050506020204" pitchFamily="18" charset="0"/>
              </a:rPr>
              <a:t> </a:t>
            </a:r>
            <a:r>
              <a:rPr lang="en-US" sz="1600" dirty="0" err="1">
                <a:latin typeface="UTM Alter Gothic" panose="02040603050506020204" pitchFamily="18" charset="0"/>
              </a:rPr>
              <a:t>xứ</a:t>
            </a:r>
            <a:r>
              <a:rPr lang="en-US" sz="1600" dirty="0">
                <a:latin typeface="UTM Alter Gothic" panose="02040603050506020204" pitchFamily="18" charset="0"/>
              </a:rPr>
              <a:t> </a:t>
            </a:r>
            <a:r>
              <a:rPr lang="en-US" sz="1600" dirty="0" err="1">
                <a:latin typeface="UTM Alter Gothic" panose="02040603050506020204" pitchFamily="18" charset="0"/>
              </a:rPr>
              <a:t>từ</a:t>
            </a:r>
            <a:r>
              <a:rPr lang="en-US" sz="1600" dirty="0">
                <a:latin typeface="UTM Alter Gothic" panose="02040603050506020204" pitchFamily="18" charset="0"/>
              </a:rPr>
              <a:t> </a:t>
            </a:r>
            <a:r>
              <a:rPr lang="vi-VN" sz="1600" dirty="0">
                <a:latin typeface="UTM Alter Gothic" panose="02040603050506020204" pitchFamily="18" charset="0"/>
              </a:rPr>
              <a:t>nghi </a:t>
            </a:r>
            <a:r>
              <a:rPr lang="en-US" sz="1600" dirty="0" err="1">
                <a:latin typeface="UTM Alter Gothic" panose="02040603050506020204" pitchFamily="18" charset="0"/>
              </a:rPr>
              <a:t>thức</a:t>
            </a:r>
            <a:r>
              <a:rPr lang="vi-VN" sz="1600" dirty="0">
                <a:latin typeface="UTM Alter Gothic" panose="02040603050506020204" pitchFamily="18" charset="0"/>
              </a:rPr>
              <a:t> của Lão giáo</a:t>
            </a:r>
            <a:r>
              <a:rPr lang="en-US" sz="1600" dirty="0">
                <a:latin typeface="UTM Alter Gothic" panose="02040603050506020204" pitchFamily="18" charset="0"/>
              </a:rPr>
              <a:t>, </a:t>
            </a:r>
            <a:r>
              <a:rPr lang="en-US" sz="1600" dirty="0" err="1">
                <a:latin typeface="UTM Alter Gothic" panose="02040603050506020204" pitchFamily="18" charset="0"/>
              </a:rPr>
              <a:t>có</a:t>
            </a:r>
            <a:r>
              <a:rPr lang="en-US" sz="1600" dirty="0">
                <a:latin typeface="UTM Alter Gothic" panose="02040603050506020204" pitchFamily="18" charset="0"/>
              </a:rPr>
              <a:t> </a:t>
            </a:r>
            <a:r>
              <a:rPr lang="en-US" sz="1600" dirty="0" err="1">
                <a:latin typeface="UTM Alter Gothic" panose="02040603050506020204" pitchFamily="18" charset="0"/>
              </a:rPr>
              <a:t>nguồn</a:t>
            </a:r>
            <a:r>
              <a:rPr lang="en-US" sz="1600" dirty="0">
                <a:latin typeface="UTM Alter Gothic" panose="02040603050506020204" pitchFamily="18" charset="0"/>
              </a:rPr>
              <a:t> </a:t>
            </a:r>
            <a:r>
              <a:rPr lang="en-US" sz="1600" dirty="0" err="1">
                <a:latin typeface="UTM Alter Gothic" panose="02040603050506020204" pitchFamily="18" charset="0"/>
              </a:rPr>
              <a:t>gốc</a:t>
            </a:r>
            <a:r>
              <a:rPr lang="en-US" sz="1600" dirty="0">
                <a:latin typeface="UTM Alter Gothic" panose="02040603050506020204" pitchFamily="18" charset="0"/>
              </a:rPr>
              <a:t> </a:t>
            </a:r>
            <a:r>
              <a:rPr lang="vi-VN" sz="1600" dirty="0">
                <a:latin typeface="UTM Alter Gothic" panose="02040603050506020204" pitchFamily="18" charset="0"/>
              </a:rPr>
              <a:t>Trung </a:t>
            </a:r>
            <a:r>
              <a:rPr lang="en-US" sz="1600" dirty="0" err="1">
                <a:latin typeface="UTM Alter Gothic" panose="02040603050506020204" pitchFamily="18" charset="0"/>
              </a:rPr>
              <a:t>Hoa</a:t>
            </a:r>
            <a:r>
              <a:rPr lang="vi-VN" sz="1600" dirty="0">
                <a:latin typeface="UTM Alter Gothic" panose="02040603050506020204" pitchFamily="18" charset="0"/>
              </a:rPr>
              <a:t>. </a:t>
            </a:r>
            <a:endParaRPr lang="en-US" sz="1600" dirty="0">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Người ta tin rằng, trên trời có 24 ngôi sao do 24 vị </a:t>
            </a:r>
            <a:r>
              <a:rPr lang="en-US" sz="1600" dirty="0">
                <a:latin typeface="UTM Alter Gothic" panose="02040603050506020204" pitchFamily="18" charset="0"/>
              </a:rPr>
              <a:t>T</a:t>
            </a:r>
            <a:r>
              <a:rPr lang="vi-VN" sz="1600" dirty="0">
                <a:latin typeface="UTM Alter Gothic" panose="02040603050506020204" pitchFamily="18" charset="0"/>
              </a:rPr>
              <a:t>hần chủ có ảnh hưởng đến số phận con người, trong đó 9 ngôi sao sáng nhất</a:t>
            </a:r>
            <a:r>
              <a:rPr lang="en-US" sz="1600" dirty="0">
                <a:latin typeface="UTM Alter Gothic" panose="02040603050506020204" pitchFamily="18" charset="0"/>
              </a:rPr>
              <a:t> (</a:t>
            </a:r>
            <a:r>
              <a:rPr lang="en-US" sz="1600" dirty="0" err="1">
                <a:latin typeface="UTM Alter Gothic" panose="02040603050506020204" pitchFamily="18" charset="0"/>
              </a:rPr>
              <a:t>Cửu</a:t>
            </a:r>
            <a:r>
              <a:rPr lang="en-US" sz="1600" dirty="0">
                <a:latin typeface="UTM Alter Gothic" panose="02040603050506020204" pitchFamily="18" charset="0"/>
              </a:rPr>
              <a:t> </a:t>
            </a:r>
            <a:r>
              <a:rPr lang="en-US" sz="1600" dirty="0" err="1">
                <a:latin typeface="UTM Alter Gothic" panose="02040603050506020204" pitchFamily="18" charset="0"/>
              </a:rPr>
              <a:t>Diệu</a:t>
            </a:r>
            <a:r>
              <a:rPr lang="en-US" sz="1600" dirty="0">
                <a:latin typeface="UTM Alter Gothic" panose="02040603050506020204" pitchFamily="18" charset="0"/>
              </a:rPr>
              <a:t> </a:t>
            </a:r>
            <a:r>
              <a:rPr lang="en-US" sz="1600" dirty="0" err="1">
                <a:latin typeface="UTM Alter Gothic" panose="02040603050506020204" pitchFamily="18" charset="0"/>
              </a:rPr>
              <a:t>Tinh</a:t>
            </a:r>
            <a:r>
              <a:rPr lang="en-US" sz="1600" dirty="0">
                <a:latin typeface="UTM Alter Gothic" panose="02040603050506020204" pitchFamily="18" charset="0"/>
              </a:rPr>
              <a:t>)</a:t>
            </a:r>
            <a:r>
              <a:rPr lang="vi-VN" sz="1600" dirty="0">
                <a:latin typeface="UTM Alter Gothic" panose="02040603050506020204" pitchFamily="18" charset="0"/>
              </a:rPr>
              <a:t> sẽ luân phiên chiếu mệnh mỗi năm. Đó là các sao La Hầu, Thổ Tú, Thủy Diệu, Thái Bạch, Thái Dương, Vân Hớn, Kế Đô</a:t>
            </a:r>
            <a:r>
              <a:rPr lang="en-US" sz="1600" dirty="0">
                <a:latin typeface="UTM Alter Gothic" panose="02040603050506020204" pitchFamily="18" charset="0"/>
              </a:rPr>
              <a:t>,</a:t>
            </a:r>
            <a:r>
              <a:rPr lang="vi-VN" sz="1600" dirty="0">
                <a:latin typeface="UTM Alter Gothic" panose="02040603050506020204" pitchFamily="18" charset="0"/>
              </a:rPr>
              <a:t> Thái Âm</a:t>
            </a:r>
            <a:r>
              <a:rPr lang="en-US" sz="1600" dirty="0">
                <a:latin typeface="UTM Alter Gothic" panose="02040603050506020204" pitchFamily="18" charset="0"/>
              </a:rPr>
              <a:t> </a:t>
            </a:r>
            <a:r>
              <a:rPr lang="en-US" sz="1600" dirty="0" err="1">
                <a:latin typeface="UTM Alter Gothic" panose="02040603050506020204" pitchFamily="18" charset="0"/>
              </a:rPr>
              <a:t>và</a:t>
            </a:r>
            <a:r>
              <a:rPr lang="vi-VN" sz="1600" dirty="0">
                <a:latin typeface="UTM Alter Gothic" panose="02040603050506020204" pitchFamily="18" charset="0"/>
              </a:rPr>
              <a:t> Mộc Đức. </a:t>
            </a:r>
            <a:r>
              <a:rPr lang="en-US" sz="1600" dirty="0" err="1">
                <a:latin typeface="UTM Alter Gothic" panose="02040603050506020204" pitchFamily="18" charset="0"/>
              </a:rPr>
              <a:t>Trong</a:t>
            </a:r>
            <a:r>
              <a:rPr lang="en-US" sz="1600" dirty="0">
                <a:latin typeface="UTM Alter Gothic" panose="02040603050506020204" pitchFamily="18" charset="0"/>
              </a:rPr>
              <a:t> </a:t>
            </a:r>
            <a:r>
              <a:rPr lang="vi-VN" sz="1600" dirty="0">
                <a:latin typeface="UTM Alter Gothic" panose="02040603050506020204" pitchFamily="18" charset="0"/>
              </a:rPr>
              <a:t>9 sao này có sao tốt và cả sao xấu, phối trí theo các phương, sắp xếp theo 12 </a:t>
            </a:r>
            <a:r>
              <a:rPr lang="en-US" sz="1600" dirty="0">
                <a:latin typeface="UTM Alter Gothic" panose="02040603050506020204" pitchFamily="18" charset="0"/>
              </a:rPr>
              <a:t>C</a:t>
            </a:r>
            <a:r>
              <a:rPr lang="vi-VN" sz="1600" dirty="0">
                <a:latin typeface="UTM Alter Gothic" panose="02040603050506020204" pitchFamily="18" charset="0"/>
              </a:rPr>
              <a:t>hi và </a:t>
            </a:r>
            <a:r>
              <a:rPr lang="en-US" sz="1600" dirty="0">
                <a:latin typeface="UTM Alter Gothic" panose="02040603050506020204" pitchFamily="18" charset="0"/>
              </a:rPr>
              <a:t>N</a:t>
            </a:r>
            <a:r>
              <a:rPr lang="vi-VN" sz="1600" dirty="0">
                <a:latin typeface="UTM Alter Gothic" panose="02040603050506020204" pitchFamily="18" charset="0"/>
              </a:rPr>
              <a:t>gũ hành. Năm nào bị sao xấu chiếu mệnh, con người sẽ gặp phải chuyện không may, </a:t>
            </a:r>
            <a:r>
              <a:rPr lang="en-US" sz="1600" dirty="0">
                <a:latin typeface="UTM Alter Gothic" panose="02040603050506020204" pitchFamily="18" charset="0"/>
              </a:rPr>
              <a:t>v</a:t>
            </a:r>
            <a:r>
              <a:rPr lang="vi-VN" sz="1600" dirty="0">
                <a:latin typeface="UTM Alter Gothic" panose="02040603050506020204" pitchFamily="18" charset="0"/>
              </a:rPr>
              <a:t>ư</a:t>
            </a:r>
            <a:r>
              <a:rPr lang="en-US" sz="1600" dirty="0" err="1">
                <a:latin typeface="UTM Alter Gothic" panose="02040603050506020204" pitchFamily="18" charset="0"/>
              </a:rPr>
              <a:t>ớng</a:t>
            </a:r>
            <a:r>
              <a:rPr lang="en-US" sz="1600" dirty="0">
                <a:latin typeface="UTM Alter Gothic" panose="02040603050506020204" pitchFamily="18" charset="0"/>
              </a:rPr>
              <a:t> </a:t>
            </a:r>
            <a:r>
              <a:rPr lang="en-US" sz="1600" dirty="0" err="1">
                <a:latin typeface="UTM Alter Gothic" panose="02040603050506020204" pitchFamily="18" charset="0"/>
              </a:rPr>
              <a:t>nạn</a:t>
            </a:r>
            <a:r>
              <a:rPr lang="en-US" sz="1600" dirty="0">
                <a:latin typeface="UTM Alter Gothic" panose="02040603050506020204" pitchFamily="18" charset="0"/>
              </a:rPr>
              <a:t> </a:t>
            </a:r>
            <a:r>
              <a:rPr lang="vi-VN" sz="1600" dirty="0">
                <a:latin typeface="UTM Alter Gothic" panose="02040603050506020204" pitchFamily="18" charset="0"/>
              </a:rPr>
              <a:t>tai, ốm đau, bệnh tật... gọi là vận hạn</a:t>
            </a:r>
            <a:r>
              <a:rPr lang="en-US" sz="1600" dirty="0">
                <a:latin typeface="UTM Alter Gothic" panose="02040603050506020204" pitchFamily="18" charset="0"/>
              </a:rPr>
              <a:t>. </a:t>
            </a:r>
            <a:endParaRPr lang="vi-VN" sz="1600" dirty="0">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en-US" sz="1600" dirty="0" err="1">
                <a:latin typeface="UTM Alter Gothic" panose="02040603050506020204" pitchFamily="18" charset="0"/>
              </a:rPr>
              <a:t>Không</a:t>
            </a:r>
            <a:r>
              <a:rPr lang="en-US" sz="1600" dirty="0">
                <a:latin typeface="UTM Alter Gothic" panose="02040603050506020204" pitchFamily="18" charset="0"/>
              </a:rPr>
              <a:t> </a:t>
            </a:r>
            <a:r>
              <a:rPr lang="en-US" sz="1600" dirty="0" err="1">
                <a:latin typeface="UTM Alter Gothic" panose="02040603050506020204" pitchFamily="18" charset="0"/>
              </a:rPr>
              <a:t>ít</a:t>
            </a:r>
            <a:r>
              <a:rPr lang="en-US" sz="1600" dirty="0">
                <a:latin typeface="UTM Alter Gothic" panose="02040603050506020204" pitchFamily="18" charset="0"/>
              </a:rPr>
              <a:t> ng</a:t>
            </a:r>
            <a:r>
              <a:rPr lang="vi-VN" sz="1600" dirty="0">
                <a:latin typeface="UTM Alter Gothic" panose="02040603050506020204" pitchFamily="18" charset="0"/>
              </a:rPr>
              <a:t>ư</a:t>
            </a:r>
            <a:r>
              <a:rPr lang="en-US" sz="1600" dirty="0" err="1">
                <a:latin typeface="UTM Alter Gothic" panose="02040603050506020204" pitchFamily="18" charset="0"/>
              </a:rPr>
              <a:t>ời</a:t>
            </a:r>
            <a:r>
              <a:rPr lang="en-US" sz="1600" dirty="0">
                <a:latin typeface="UTM Alter Gothic" panose="02040603050506020204" pitchFamily="18" charset="0"/>
              </a:rPr>
              <a:t> </a:t>
            </a:r>
            <a:r>
              <a:rPr lang="en-US" sz="1600" dirty="0" err="1">
                <a:latin typeface="UTM Alter Gothic" panose="02040603050506020204" pitchFamily="18" charset="0"/>
              </a:rPr>
              <a:t>đã</a:t>
            </a:r>
            <a:r>
              <a:rPr lang="en-US" sz="1600" dirty="0">
                <a:latin typeface="UTM Alter Gothic" panose="02040603050506020204" pitchFamily="18" charset="0"/>
              </a:rPr>
              <a:t> l</a:t>
            </a:r>
            <a:r>
              <a:rPr lang="vi-VN" sz="1600" dirty="0">
                <a:latin typeface="UTM Alter Gothic" panose="02040603050506020204" pitchFamily="18" charset="0"/>
              </a:rPr>
              <a:t>ợi dụng </a:t>
            </a:r>
            <a:r>
              <a:rPr lang="en-US" sz="1600" dirty="0" err="1">
                <a:latin typeface="UTM Alter Gothic" panose="02040603050506020204" pitchFamily="18" charset="0"/>
              </a:rPr>
              <a:t>tâm</a:t>
            </a:r>
            <a:r>
              <a:rPr lang="en-US" sz="1600" dirty="0">
                <a:latin typeface="UTM Alter Gothic" panose="02040603050506020204" pitchFamily="18" charset="0"/>
              </a:rPr>
              <a:t> </a:t>
            </a:r>
            <a:r>
              <a:rPr lang="en-US" sz="1600" dirty="0" err="1">
                <a:latin typeface="UTM Alter Gothic" panose="02040603050506020204" pitchFamily="18" charset="0"/>
              </a:rPr>
              <a:t>lý</a:t>
            </a:r>
            <a:r>
              <a:rPr lang="en-US" sz="1600" dirty="0">
                <a:latin typeface="UTM Alter Gothic" panose="02040603050506020204" pitchFamily="18" charset="0"/>
              </a:rPr>
              <a:t> e </a:t>
            </a:r>
            <a:r>
              <a:rPr lang="en-US" sz="1600" dirty="0" err="1">
                <a:latin typeface="UTM Alter Gothic" panose="02040603050506020204" pitchFamily="18" charset="0"/>
              </a:rPr>
              <a:t>ngại</a:t>
            </a:r>
            <a:r>
              <a:rPr lang="en-US" sz="1600" dirty="0">
                <a:latin typeface="UTM Alter Gothic" panose="02040603050506020204" pitchFamily="18" charset="0"/>
              </a:rPr>
              <a:t> </a:t>
            </a:r>
            <a:r>
              <a:rPr lang="en-US" sz="1600" dirty="0" err="1">
                <a:latin typeface="UTM Alter Gothic" panose="02040603050506020204" pitchFamily="18" charset="0"/>
              </a:rPr>
              <a:t>vận</a:t>
            </a:r>
            <a:r>
              <a:rPr lang="en-US" sz="1600" dirty="0">
                <a:latin typeface="UTM Alter Gothic" panose="02040603050506020204" pitchFamily="18" charset="0"/>
              </a:rPr>
              <a:t> </a:t>
            </a:r>
            <a:r>
              <a:rPr lang="en-US" sz="1600" dirty="0" err="1">
                <a:latin typeface="UTM Alter Gothic" panose="02040603050506020204" pitchFamily="18" charset="0"/>
              </a:rPr>
              <a:t>hạn</a:t>
            </a:r>
            <a:r>
              <a:rPr lang="en-US" sz="1600" dirty="0">
                <a:latin typeface="UTM Alter Gothic" panose="02040603050506020204" pitchFamily="18" charset="0"/>
              </a:rPr>
              <a:t> </a:t>
            </a:r>
            <a:r>
              <a:rPr lang="en-US" sz="1600" dirty="0" err="1">
                <a:latin typeface="UTM Alter Gothic" panose="02040603050506020204" pitchFamily="18" charset="0"/>
              </a:rPr>
              <a:t>của</a:t>
            </a:r>
            <a:r>
              <a:rPr lang="en-US" sz="1600" dirty="0">
                <a:latin typeface="UTM Alter Gothic" panose="02040603050506020204" pitchFamily="18" charset="0"/>
              </a:rPr>
              <a:t> </a:t>
            </a:r>
            <a:r>
              <a:rPr lang="en-US" sz="1600" dirty="0" err="1">
                <a:latin typeface="UTM Alter Gothic" panose="02040603050506020204" pitchFamily="18" charset="0"/>
              </a:rPr>
              <a:t>mệnh</a:t>
            </a:r>
            <a:r>
              <a:rPr lang="en-US" sz="1600" dirty="0">
                <a:latin typeface="UTM Alter Gothic" panose="02040603050506020204" pitchFamily="18" charset="0"/>
              </a:rPr>
              <a:t> </a:t>
            </a:r>
            <a:r>
              <a:rPr lang="en-US" sz="1600" dirty="0" err="1">
                <a:latin typeface="UTM Alter Gothic" panose="02040603050506020204" pitchFamily="18" charset="0"/>
              </a:rPr>
              <a:t>chủ</a:t>
            </a:r>
            <a:r>
              <a:rPr lang="en-US" sz="1600" dirty="0">
                <a:latin typeface="UTM Alter Gothic" panose="02040603050506020204" pitchFamily="18" charset="0"/>
              </a:rPr>
              <a:t>, </a:t>
            </a:r>
            <a:r>
              <a:rPr lang="en-US" sz="1600" dirty="0" err="1">
                <a:latin typeface="UTM Alter Gothic" panose="02040603050506020204" pitchFamily="18" charset="0"/>
              </a:rPr>
              <a:t>dẫn</a:t>
            </a:r>
            <a:r>
              <a:rPr lang="en-US" sz="1600" dirty="0">
                <a:latin typeface="UTM Alter Gothic" panose="02040603050506020204" pitchFamily="18" charset="0"/>
              </a:rPr>
              <a:t> </a:t>
            </a:r>
            <a:r>
              <a:rPr lang="en-US" sz="1600" dirty="0" err="1">
                <a:latin typeface="UTM Alter Gothic" panose="02040603050506020204" pitchFamily="18" charset="0"/>
              </a:rPr>
              <a:t>dụ</a:t>
            </a:r>
            <a:r>
              <a:rPr lang="en-US" sz="1600" dirty="0">
                <a:latin typeface="UTM Alter Gothic" panose="02040603050506020204" pitchFamily="18" charset="0"/>
              </a:rPr>
              <a:t> </a:t>
            </a:r>
            <a:r>
              <a:rPr lang="en-US" sz="1600" dirty="0" err="1">
                <a:latin typeface="UTM Alter Gothic" panose="02040603050506020204" pitchFamily="18" charset="0"/>
              </a:rPr>
              <a:t>việc</a:t>
            </a:r>
            <a:r>
              <a:rPr lang="en-US" sz="1600" dirty="0">
                <a:latin typeface="UTM Alter Gothic" panose="02040603050506020204" pitchFamily="18" charset="0"/>
              </a:rPr>
              <a:t> </a:t>
            </a:r>
            <a:r>
              <a:rPr lang="vi-VN" sz="1600" dirty="0">
                <a:latin typeface="UTM Alter Gothic" panose="02040603050506020204" pitchFamily="18" charset="0"/>
              </a:rPr>
              <a:t>dâng sao giải hạn để trục lợi cá nhân. Đây là một điều hết sức phi l</a:t>
            </a:r>
            <a:r>
              <a:rPr lang="en-US" sz="1600" dirty="0">
                <a:latin typeface="UTM Alter Gothic" panose="02040603050506020204" pitchFamily="18" charset="0"/>
              </a:rPr>
              <a:t>ý, </a:t>
            </a:r>
            <a:r>
              <a:rPr lang="vi-VN" sz="1600" dirty="0">
                <a:latin typeface="UTM Alter Gothic" panose="02040603050506020204" pitchFamily="18" charset="0"/>
              </a:rPr>
              <a:t>không chỉ làm tiêu tốn tiền của</a:t>
            </a:r>
            <a:r>
              <a:rPr lang="en-US" sz="1600" dirty="0">
                <a:latin typeface="UTM Alter Gothic" panose="02040603050506020204" pitchFamily="18" charset="0"/>
              </a:rPr>
              <a:t>, </a:t>
            </a:r>
            <a:r>
              <a:rPr lang="vi-VN" sz="1600" dirty="0">
                <a:latin typeface="UTM Alter Gothic" panose="02040603050506020204" pitchFamily="18" charset="0"/>
              </a:rPr>
              <a:t>thời gian của chúng ta mà còn khiến cho </a:t>
            </a:r>
            <a:r>
              <a:rPr lang="en-US" sz="1600" dirty="0" err="1">
                <a:latin typeface="UTM Alter Gothic" panose="02040603050506020204" pitchFamily="18" charset="0"/>
              </a:rPr>
              <a:t>nhận</a:t>
            </a:r>
            <a:r>
              <a:rPr lang="en-US" sz="1600" dirty="0">
                <a:latin typeface="UTM Alter Gothic" panose="02040603050506020204" pitchFamily="18" charset="0"/>
              </a:rPr>
              <a:t> </a:t>
            </a:r>
            <a:r>
              <a:rPr lang="en-US" sz="1600" dirty="0" err="1">
                <a:latin typeface="UTM Alter Gothic" panose="02040603050506020204" pitchFamily="18" charset="0"/>
              </a:rPr>
              <a:t>thức</a:t>
            </a:r>
            <a:r>
              <a:rPr lang="en-US" sz="1600" dirty="0">
                <a:latin typeface="UTM Alter Gothic" panose="02040603050506020204" pitchFamily="18" charset="0"/>
              </a:rPr>
              <a:t> - </a:t>
            </a:r>
            <a:r>
              <a:rPr lang="vi-VN" sz="1600" dirty="0">
                <a:latin typeface="UTM Alter Gothic" panose="02040603050506020204" pitchFamily="18" charset="0"/>
              </a:rPr>
              <a:t>niềm tin </a:t>
            </a:r>
            <a:r>
              <a:rPr lang="en-US" sz="1600" dirty="0">
                <a:latin typeface="UTM Alter Gothic" panose="02040603050506020204" pitchFamily="18" charset="0"/>
              </a:rPr>
              <a:t>n</a:t>
            </a:r>
            <a:r>
              <a:rPr lang="vi-VN" sz="1600" dirty="0">
                <a:latin typeface="UTM Alter Gothic" panose="02040603050506020204" pitchFamily="18" charset="0"/>
              </a:rPr>
              <a:t>ơ</a:t>
            </a:r>
            <a:r>
              <a:rPr lang="en-US" sz="1600" dirty="0" err="1">
                <a:latin typeface="UTM Alter Gothic" panose="02040603050506020204" pitchFamily="18" charset="0"/>
              </a:rPr>
              <a:t>i</a:t>
            </a:r>
            <a:r>
              <a:rPr lang="vi-VN" sz="1600" dirty="0">
                <a:latin typeface="UTM Alter Gothic" panose="02040603050506020204" pitchFamily="18" charset="0"/>
              </a:rPr>
              <a:t> </a:t>
            </a:r>
            <a:r>
              <a:rPr lang="en-US" sz="1600" dirty="0">
                <a:latin typeface="UTM Alter Gothic" panose="02040603050506020204" pitchFamily="18" charset="0"/>
              </a:rPr>
              <a:t>con</a:t>
            </a:r>
            <a:r>
              <a:rPr lang="vi-VN" sz="1600" dirty="0">
                <a:latin typeface="UTM Alter Gothic" panose="02040603050506020204" pitchFamily="18" charset="0"/>
              </a:rPr>
              <a:t> người </a:t>
            </a:r>
            <a:r>
              <a:rPr lang="en-US" sz="1600" dirty="0" err="1">
                <a:latin typeface="UTM Alter Gothic" panose="02040603050506020204" pitchFamily="18" charset="0"/>
              </a:rPr>
              <a:t>lệch</a:t>
            </a:r>
            <a:r>
              <a:rPr lang="en-US" sz="1600" dirty="0">
                <a:latin typeface="UTM Alter Gothic" panose="02040603050506020204" pitchFamily="18" charset="0"/>
              </a:rPr>
              <a:t> </a:t>
            </a:r>
            <a:r>
              <a:rPr lang="en-US" sz="1600" dirty="0" err="1">
                <a:latin typeface="UTM Alter Gothic" panose="02040603050506020204" pitchFamily="18" charset="0"/>
              </a:rPr>
              <a:t>lạc</a:t>
            </a:r>
            <a:r>
              <a:rPr lang="en-US" sz="1600" dirty="0">
                <a:latin typeface="UTM Alter Gothic" panose="02040603050506020204" pitchFamily="18" charset="0"/>
              </a:rPr>
              <a:t>, </a:t>
            </a:r>
            <a:r>
              <a:rPr lang="en-US" sz="1600" dirty="0" err="1">
                <a:latin typeface="UTM Alter Gothic" panose="02040603050506020204" pitchFamily="18" charset="0"/>
              </a:rPr>
              <a:t>méo</a:t>
            </a:r>
            <a:r>
              <a:rPr lang="en-US" sz="1600" dirty="0">
                <a:latin typeface="UTM Alter Gothic" panose="02040603050506020204" pitchFamily="18" charset="0"/>
              </a:rPr>
              <a:t> </a:t>
            </a:r>
            <a:r>
              <a:rPr lang="en-US" sz="1600" dirty="0" err="1">
                <a:latin typeface="UTM Alter Gothic" panose="02040603050506020204" pitchFamily="18" charset="0"/>
              </a:rPr>
              <a:t>mó</a:t>
            </a:r>
            <a:r>
              <a:rPr lang="en-US" sz="1600" dirty="0">
                <a:latin typeface="UTM Alter Gothic" panose="02040603050506020204" pitchFamily="18" charset="0"/>
              </a:rPr>
              <a:t>, </a:t>
            </a:r>
            <a:r>
              <a:rPr lang="vi-VN" sz="1600" dirty="0">
                <a:latin typeface="UTM Alter Gothic" panose="02040603050506020204" pitchFamily="18" charset="0"/>
              </a:rPr>
              <a:t>tiêu cực về đức tin.</a:t>
            </a:r>
            <a:endParaRPr lang="en-US" sz="1600" dirty="0">
              <a:solidFill>
                <a:srgbClr val="C00000"/>
              </a:solidFill>
              <a:latin typeface="UTM Alter Gothic" panose="02040603050506020204" pitchFamily="18" charset="0"/>
            </a:endParaRPr>
          </a:p>
          <a:p>
            <a:pPr marL="285750" indent="-285750" algn="just">
              <a:lnSpc>
                <a:spcPct val="130000"/>
              </a:lnSpc>
              <a:spcBef>
                <a:spcPts val="300"/>
              </a:spcBef>
              <a:spcAft>
                <a:spcPts val="300"/>
              </a:spcAft>
              <a:buFont typeface="Arial" panose="020B0604020202020204" pitchFamily="34" charset="0"/>
              <a:buChar char="•"/>
            </a:pPr>
            <a:r>
              <a:rPr lang="vi-VN" sz="1600" dirty="0">
                <a:latin typeface="UTM Alter Gothic" panose="02040603050506020204" pitchFamily="18" charset="0"/>
              </a:rPr>
              <a:t>Quý bạn hữu hãy nhìn nhận sáng suốt vấn đề, tránh biến mình thành người mê tín hoặc </a:t>
            </a:r>
            <a:r>
              <a:rPr lang="en-US" sz="1600" dirty="0" err="1">
                <a:latin typeface="UTM Alter Gothic" panose="02040603050506020204" pitchFamily="18" charset="0"/>
              </a:rPr>
              <a:t>nhìn</a:t>
            </a:r>
            <a:r>
              <a:rPr lang="en-US" sz="1600" dirty="0">
                <a:latin typeface="UTM Alter Gothic" panose="02040603050506020204" pitchFamily="18" charset="0"/>
              </a:rPr>
              <a:t> </a:t>
            </a:r>
            <a:r>
              <a:rPr lang="en-US" sz="1600" dirty="0" err="1">
                <a:latin typeface="UTM Alter Gothic" panose="02040603050506020204" pitchFamily="18" charset="0"/>
              </a:rPr>
              <a:t>nhận</a:t>
            </a:r>
            <a:r>
              <a:rPr lang="en-US" sz="1600" dirty="0">
                <a:latin typeface="UTM Alter Gothic" panose="02040603050506020204" pitchFamily="18" charset="0"/>
              </a:rPr>
              <a:t> </a:t>
            </a:r>
            <a:r>
              <a:rPr lang="en-US" sz="1600" dirty="0" err="1">
                <a:latin typeface="UTM Alter Gothic" panose="02040603050506020204" pitchFamily="18" charset="0"/>
              </a:rPr>
              <a:t>sai</a:t>
            </a:r>
            <a:r>
              <a:rPr lang="en-US" sz="1600" dirty="0">
                <a:latin typeface="UTM Alter Gothic" panose="02040603050506020204" pitchFamily="18" charset="0"/>
              </a:rPr>
              <a:t> </a:t>
            </a:r>
            <a:r>
              <a:rPr lang="en-US" sz="1600" dirty="0" err="1">
                <a:latin typeface="UTM Alter Gothic" panose="02040603050506020204" pitchFamily="18" charset="0"/>
              </a:rPr>
              <a:t>lệch</a:t>
            </a:r>
            <a:r>
              <a:rPr lang="en-US" sz="1600" dirty="0">
                <a:latin typeface="UTM Alter Gothic" panose="02040603050506020204" pitchFamily="18" charset="0"/>
              </a:rPr>
              <a:t> </a:t>
            </a:r>
            <a:r>
              <a:rPr lang="vi-VN" sz="1600" dirty="0">
                <a:latin typeface="UTM Alter Gothic" panose="02040603050506020204" pitchFamily="18" charset="0"/>
              </a:rPr>
              <a:t>và </a:t>
            </a:r>
            <a:r>
              <a:rPr lang="en-US" sz="1600" dirty="0" err="1">
                <a:latin typeface="UTM Alter Gothic" panose="02040603050506020204" pitchFamily="18" charset="0"/>
              </a:rPr>
              <a:t>đánh</a:t>
            </a:r>
            <a:r>
              <a:rPr lang="en-US" sz="1600" dirty="0">
                <a:latin typeface="UTM Alter Gothic" panose="02040603050506020204" pitchFamily="18" charset="0"/>
              </a:rPr>
              <a:t> </a:t>
            </a:r>
            <a:r>
              <a:rPr lang="en-US" sz="1600" dirty="0" err="1">
                <a:latin typeface="UTM Alter Gothic" panose="02040603050506020204" pitchFamily="18" charset="0"/>
              </a:rPr>
              <a:t>mất</a:t>
            </a:r>
            <a:r>
              <a:rPr lang="en-US" sz="1600" dirty="0">
                <a:latin typeface="UTM Alter Gothic" panose="02040603050506020204" pitchFamily="18" charset="0"/>
              </a:rPr>
              <a:t> </a:t>
            </a:r>
            <a:r>
              <a:rPr lang="en-US" sz="1600" dirty="0" err="1">
                <a:latin typeface="UTM Alter Gothic" panose="02040603050506020204" pitchFamily="18" charset="0"/>
              </a:rPr>
              <a:t>đi</a:t>
            </a:r>
            <a:r>
              <a:rPr lang="en-US" sz="1600" dirty="0">
                <a:latin typeface="UTM Alter Gothic" panose="02040603050506020204" pitchFamily="18" charset="0"/>
              </a:rPr>
              <a:t> </a:t>
            </a:r>
            <a:r>
              <a:rPr lang="en-US" sz="1600" dirty="0" err="1">
                <a:latin typeface="UTM Alter Gothic" panose="02040603050506020204" pitchFamily="18" charset="0"/>
              </a:rPr>
              <a:t>sự</a:t>
            </a:r>
            <a:r>
              <a:rPr lang="en-US" sz="1600" dirty="0">
                <a:latin typeface="UTM Alter Gothic" panose="02040603050506020204" pitchFamily="18" charset="0"/>
              </a:rPr>
              <a:t> </a:t>
            </a:r>
            <a:r>
              <a:rPr lang="vi-VN" sz="1600" dirty="0">
                <a:latin typeface="UTM Alter Gothic" panose="02040603050506020204" pitchFamily="18" charset="0"/>
              </a:rPr>
              <a:t>trân trọng </a:t>
            </a:r>
            <a:r>
              <a:rPr lang="en-US" sz="1600" dirty="0" err="1">
                <a:latin typeface="UTM Alter Gothic" panose="02040603050506020204" pitchFamily="18" charset="0"/>
              </a:rPr>
              <a:t>với</a:t>
            </a:r>
            <a:r>
              <a:rPr lang="vi-VN" sz="1600" dirty="0">
                <a:latin typeface="UTM Alter Gothic" panose="02040603050506020204" pitchFamily="18" charset="0"/>
              </a:rPr>
              <a:t> lễ tục cổ truyền của văn hóa truyền thống.</a:t>
            </a:r>
            <a:endParaRPr lang="en-US" sz="1600" dirty="0">
              <a:latin typeface="UTM Alter Gothic" panose="02040603050506020204" pitchFamily="18" charset="0"/>
            </a:endParaRPr>
          </a:p>
        </p:txBody>
      </p:sp>
      <p:sp>
        <p:nvSpPr>
          <p:cNvPr id="13" name="TextBox 12"/>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5" name="TextBox 14"/>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329907088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51</a:t>
            </a:fld>
            <a:endParaRPr lang="en-US" sz="1600" b="1">
              <a:solidFill>
                <a:schemeClr val="bg1"/>
              </a:solidFill>
              <a:latin typeface="UTM Alter Gothic" panose="02040603050506020204" pitchFamily="18" charset="0"/>
            </a:endParaRPr>
          </a:p>
        </p:txBody>
      </p:sp>
      <p:sp>
        <p:nvSpPr>
          <p:cNvPr id="17" name="TextBox 16">
            <a:extLst>
              <a:ext uri="{FF2B5EF4-FFF2-40B4-BE49-F238E27FC236}">
                <a16:creationId xmlns:a16="http://schemas.microsoft.com/office/drawing/2014/main" id="{25553C5D-9268-421C-AE04-1815C5EC8C5F}"/>
              </a:ext>
            </a:extLst>
          </p:cNvPr>
          <p:cNvSpPr txBox="1"/>
          <p:nvPr/>
        </p:nvSpPr>
        <p:spPr>
          <a:xfrm>
            <a:off x="533400" y="655009"/>
            <a:ext cx="6629400" cy="5593391"/>
          </a:xfrm>
          <a:prstGeom prst="rect">
            <a:avLst/>
          </a:prstGeom>
          <a:noFill/>
        </p:spPr>
        <p:txBody>
          <a:bodyPr wrap="square">
            <a:spAutoFit/>
          </a:bodyPr>
          <a:lstStyle/>
          <a:p>
            <a:pPr algn="just">
              <a:lnSpc>
                <a:spcPct val="130000"/>
              </a:lnSpc>
              <a:spcBef>
                <a:spcPts val="400"/>
              </a:spcBef>
              <a:spcAft>
                <a:spcPts val="400"/>
              </a:spcAft>
            </a:pPr>
            <a:r>
              <a:rPr lang="en-US" sz="1600" b="1" dirty="0">
                <a:solidFill>
                  <a:srgbClr val="381112"/>
                </a:solidFill>
                <a:latin typeface="UTM Alter Gothic" panose="02040603050506020204" pitchFamily="18" charset="0"/>
              </a:rPr>
              <a:t>2. HÁI LỘC ĐẦU NĂM</a:t>
            </a:r>
            <a:endParaRPr lang="en-US" sz="1600" dirty="0">
              <a:latin typeface="UTM Alter Gothic" panose="02040603050506020204" pitchFamily="18" charset="0"/>
            </a:endParaRPr>
          </a:p>
          <a:p>
            <a:pPr marL="285750" indent="-285750" algn="just">
              <a:lnSpc>
                <a:spcPct val="130000"/>
              </a:lnSpc>
              <a:spcBef>
                <a:spcPts val="400"/>
              </a:spcBef>
              <a:spcAft>
                <a:spcPts val="400"/>
              </a:spcAft>
              <a:buFont typeface="Arial" panose="020B0604020202020204" pitchFamily="34" charset="0"/>
              <a:buChar char="•"/>
            </a:pPr>
            <a:r>
              <a:rPr lang="vi-VN" sz="1600" dirty="0">
                <a:latin typeface="UTM Alter Gothic" panose="02040603050506020204" pitchFamily="18" charset="0"/>
              </a:rPr>
              <a:t>Theo quan niệm của người Việt xưa nay, vào đêm giao thừa hoặc sớm mùng </a:t>
            </a:r>
            <a:r>
              <a:rPr lang="en-US" sz="1600" dirty="0" err="1">
                <a:latin typeface="UTM Alter Gothic" panose="02040603050506020204" pitchFamily="18" charset="0"/>
              </a:rPr>
              <a:t>Một</a:t>
            </a:r>
            <a:r>
              <a:rPr lang="vi-VN" sz="1600" dirty="0">
                <a:latin typeface="UTM Alter Gothic" panose="02040603050506020204" pitchFamily="18" charset="0"/>
              </a:rPr>
              <a:t> </a:t>
            </a:r>
            <a:r>
              <a:rPr lang="en-US" sz="1600" dirty="0">
                <a:latin typeface="UTM Alter Gothic" panose="02040603050506020204" pitchFamily="18" charset="0"/>
              </a:rPr>
              <a:t>t</a:t>
            </a:r>
            <a:r>
              <a:rPr lang="vi-VN" sz="1600" dirty="0">
                <a:latin typeface="UTM Alter Gothic" panose="02040603050506020204" pitchFamily="18" charset="0"/>
              </a:rPr>
              <a:t>ết</a:t>
            </a:r>
            <a:r>
              <a:rPr lang="en-US" sz="1600" dirty="0">
                <a:latin typeface="UTM Alter Gothic" panose="02040603050506020204" pitchFamily="18" charset="0"/>
              </a:rPr>
              <a:t> </a:t>
            </a:r>
            <a:r>
              <a:rPr lang="en-US" sz="1600" dirty="0" err="1">
                <a:latin typeface="UTM Alter Gothic" panose="02040603050506020204" pitchFamily="18" charset="0"/>
              </a:rPr>
              <a:t>Nguyên</a:t>
            </a:r>
            <a:r>
              <a:rPr lang="en-US" sz="1600" dirty="0">
                <a:latin typeface="UTM Alter Gothic" panose="02040603050506020204" pitchFamily="18" charset="0"/>
              </a:rPr>
              <a:t> </a:t>
            </a:r>
            <a:r>
              <a:rPr lang="en-US" sz="1600" dirty="0" err="1">
                <a:latin typeface="UTM Alter Gothic" panose="02040603050506020204" pitchFamily="18" charset="0"/>
              </a:rPr>
              <a:t>đán</a:t>
            </a:r>
            <a:r>
              <a:rPr lang="vi-VN" sz="1600" dirty="0">
                <a:latin typeface="UTM Alter Gothic" panose="02040603050506020204" pitchFamily="18" charset="0"/>
              </a:rPr>
              <a:t>, người dân </a:t>
            </a:r>
            <a:r>
              <a:rPr lang="en-US" sz="1600" dirty="0" err="1">
                <a:latin typeface="UTM Alter Gothic" panose="02040603050506020204" pitchFamily="18" charset="0"/>
              </a:rPr>
              <a:t>th</a:t>
            </a:r>
            <a:r>
              <a:rPr lang="vi-VN" sz="1600" dirty="0">
                <a:latin typeface="UTM Alter Gothic" panose="02040603050506020204" pitchFamily="18" charset="0"/>
              </a:rPr>
              <a:t>ư</a:t>
            </a:r>
            <a:r>
              <a:rPr lang="en-US" sz="1600" dirty="0" err="1">
                <a:latin typeface="UTM Alter Gothic" panose="02040603050506020204" pitchFamily="18" charset="0"/>
              </a:rPr>
              <a:t>ờng</a:t>
            </a:r>
            <a:r>
              <a:rPr lang="en-US" sz="1600" dirty="0">
                <a:latin typeface="UTM Alter Gothic" panose="02040603050506020204" pitchFamily="18" charset="0"/>
              </a:rPr>
              <a:t> </a:t>
            </a:r>
            <a:r>
              <a:rPr lang="vi-VN" sz="1600" dirty="0">
                <a:latin typeface="UTM Alter Gothic" panose="02040603050506020204" pitchFamily="18" charset="0"/>
              </a:rPr>
              <a:t>đến đình chùa, đền phủ </a:t>
            </a:r>
            <a:r>
              <a:rPr lang="en-US" sz="1600" dirty="0" err="1">
                <a:latin typeface="UTM Alter Gothic" panose="02040603050506020204" pitchFamily="18" charset="0"/>
              </a:rPr>
              <a:t>thỉnh</a:t>
            </a:r>
            <a:r>
              <a:rPr lang="en-US" sz="1600" dirty="0">
                <a:latin typeface="UTM Alter Gothic" panose="02040603050506020204" pitchFamily="18" charset="0"/>
              </a:rPr>
              <a:t> </a:t>
            </a:r>
            <a:r>
              <a:rPr lang="en-US" sz="1600" dirty="0" err="1">
                <a:latin typeface="UTM Alter Gothic" panose="02040603050506020204" pitchFamily="18" charset="0"/>
              </a:rPr>
              <a:t>lễ</a:t>
            </a:r>
            <a:r>
              <a:rPr lang="en-US" sz="1600" dirty="0">
                <a:latin typeface="UTM Alter Gothic" panose="02040603050506020204" pitchFamily="18" charset="0"/>
              </a:rPr>
              <a:t> </a:t>
            </a:r>
            <a:r>
              <a:rPr lang="en-US" sz="1600" dirty="0" err="1">
                <a:latin typeface="UTM Alter Gothic" panose="02040603050506020204" pitchFamily="18" charset="0"/>
              </a:rPr>
              <a:t>và</a:t>
            </a:r>
            <a:r>
              <a:rPr lang="en-US" sz="1600" dirty="0">
                <a:latin typeface="UTM Alter Gothic" panose="02040603050506020204" pitchFamily="18" charset="0"/>
              </a:rPr>
              <a:t> </a:t>
            </a:r>
            <a:r>
              <a:rPr lang="en-US" sz="1600" dirty="0" err="1">
                <a:latin typeface="UTM Alter Gothic" panose="02040603050506020204" pitchFamily="18" charset="0"/>
              </a:rPr>
              <a:t>khi</a:t>
            </a:r>
            <a:r>
              <a:rPr lang="en-US" sz="1600" dirty="0">
                <a:latin typeface="UTM Alter Gothic" panose="02040603050506020204" pitchFamily="18" charset="0"/>
              </a:rPr>
              <a:t> </a:t>
            </a:r>
            <a:r>
              <a:rPr lang="en-US" sz="1600" dirty="0" err="1">
                <a:latin typeface="UTM Alter Gothic" panose="02040603050506020204" pitchFamily="18" charset="0"/>
              </a:rPr>
              <a:t>về</a:t>
            </a:r>
            <a:r>
              <a:rPr lang="en-US" sz="1600" dirty="0">
                <a:latin typeface="UTM Alter Gothic" panose="02040603050506020204" pitchFamily="18" charset="0"/>
              </a:rPr>
              <a:t> </a:t>
            </a:r>
            <a:r>
              <a:rPr lang="en-US" sz="1600" dirty="0" err="1">
                <a:latin typeface="UTM Alter Gothic" panose="02040603050506020204" pitchFamily="18" charset="0"/>
              </a:rPr>
              <a:t>sẽ</a:t>
            </a:r>
            <a:r>
              <a:rPr lang="en-US" sz="1600" dirty="0">
                <a:latin typeface="UTM Alter Gothic" panose="02040603050506020204" pitchFamily="18" charset="0"/>
              </a:rPr>
              <a:t> </a:t>
            </a:r>
            <a:r>
              <a:rPr lang="vi-VN" sz="1600" dirty="0">
                <a:latin typeface="UTM Alter Gothic" panose="02040603050506020204" pitchFamily="18" charset="0"/>
              </a:rPr>
              <a:t>hái một cành lộc non với ý nghĩa rước tài lộc, may mắn về nhà. </a:t>
            </a:r>
            <a:r>
              <a:rPr lang="en-US" sz="1600" dirty="0" err="1">
                <a:latin typeface="UTM Alter Gothic" panose="02040603050506020204" pitchFamily="18" charset="0"/>
              </a:rPr>
              <a:t>Đây</a:t>
            </a:r>
            <a:r>
              <a:rPr lang="en-US" sz="1600" dirty="0">
                <a:latin typeface="UTM Alter Gothic" panose="02040603050506020204" pitchFamily="18" charset="0"/>
              </a:rPr>
              <a:t> </a:t>
            </a:r>
            <a:r>
              <a:rPr lang="en-US" sz="1600" dirty="0" err="1">
                <a:latin typeface="UTM Alter Gothic" panose="02040603050506020204" pitchFamily="18" charset="0"/>
              </a:rPr>
              <a:t>là</a:t>
            </a:r>
            <a:r>
              <a:rPr lang="vi-VN" sz="1600" dirty="0">
                <a:latin typeface="UTM Alter Gothic" panose="02040603050506020204" pitchFamily="18" charset="0"/>
              </a:rPr>
              <a:t> một trong những phong tục ngày Tết </a:t>
            </a:r>
            <a:r>
              <a:rPr lang="en-US" sz="1600" dirty="0" err="1">
                <a:latin typeface="UTM Alter Gothic" panose="02040603050506020204" pitchFamily="18" charset="0"/>
              </a:rPr>
              <a:t>phổ</a:t>
            </a:r>
            <a:r>
              <a:rPr lang="en-US" sz="1600" dirty="0">
                <a:latin typeface="UTM Alter Gothic" panose="02040603050506020204" pitchFamily="18" charset="0"/>
              </a:rPr>
              <a:t> </a:t>
            </a:r>
            <a:r>
              <a:rPr lang="en-US" sz="1600" dirty="0" err="1">
                <a:latin typeface="UTM Alter Gothic" panose="02040603050506020204" pitchFamily="18" charset="0"/>
              </a:rPr>
              <a:t>biến</a:t>
            </a:r>
            <a:r>
              <a:rPr lang="en-US" sz="1600" dirty="0">
                <a:latin typeface="UTM Alter Gothic" panose="02040603050506020204" pitchFamily="18" charset="0"/>
              </a:rPr>
              <a:t> ở</a:t>
            </a:r>
            <a:r>
              <a:rPr lang="vi-VN" sz="1600" dirty="0">
                <a:latin typeface="UTM Alter Gothic" panose="02040603050506020204" pitchFamily="18" charset="0"/>
              </a:rPr>
              <a:t> Việt Nam. </a:t>
            </a:r>
          </a:p>
          <a:p>
            <a:pPr marL="285750" indent="-285750" algn="just">
              <a:lnSpc>
                <a:spcPct val="130000"/>
              </a:lnSpc>
              <a:spcBef>
                <a:spcPts val="400"/>
              </a:spcBef>
              <a:spcAft>
                <a:spcPts val="400"/>
              </a:spcAft>
              <a:buFont typeface="Arial" panose="020B0604020202020204" pitchFamily="34" charset="0"/>
              <a:buChar char="•"/>
            </a:pPr>
            <a:r>
              <a:rPr lang="vi-VN" sz="1600" dirty="0">
                <a:latin typeface="UTM Alter Gothic" panose="02040603050506020204" pitchFamily="18" charset="0"/>
              </a:rPr>
              <a:t>Tuy nhiên, gần đây phong tục đẹp này đã bị biến tướng, khi người dân đua nhau chặt cành cây to mang về nhà, thậm chí là nhổ cả cây non, với suy nghĩ hái được cành lộc càng to sẽ càng may mắn. Có người cầu kỳ hơn, phải tìm đến đúng các trụ sở ngân hàng, kho bạc... để hái lộc với mong muốn có một năm “đại cát đại lợi”.</a:t>
            </a:r>
          </a:p>
          <a:p>
            <a:pPr marL="285750" indent="-285750" algn="just">
              <a:lnSpc>
                <a:spcPct val="130000"/>
              </a:lnSpc>
              <a:spcBef>
                <a:spcPts val="400"/>
              </a:spcBef>
              <a:spcAft>
                <a:spcPts val="400"/>
              </a:spcAft>
              <a:buFont typeface="Arial" panose="020B0604020202020204" pitchFamily="34" charset="0"/>
              <a:buChar char="•"/>
            </a:pPr>
            <a:r>
              <a:rPr lang="en-US" sz="1600" dirty="0">
                <a:latin typeface="UTM Alter Gothic" panose="02040603050506020204" pitchFamily="18" charset="0"/>
              </a:rPr>
              <a:t>T</a:t>
            </a:r>
            <a:r>
              <a:rPr lang="vi-VN" sz="1600" dirty="0">
                <a:latin typeface="UTM Alter Gothic" panose="02040603050506020204" pitchFamily="18" charset="0"/>
              </a:rPr>
              <a:t>hực sự đau xót khi chứng kiến cảnh cây cối tan hoang vì bị bẻ gãy, nhiều cây xanh bị phá hoại gần như không còn sự sống. Đây là một quan niệm vô cùng sai lầm cần </a:t>
            </a:r>
            <a:r>
              <a:rPr lang="en-US" sz="1600" dirty="0" err="1">
                <a:latin typeface="UTM Alter Gothic" panose="02040603050506020204" pitchFamily="18" charset="0"/>
              </a:rPr>
              <a:t>thay</a:t>
            </a:r>
            <a:r>
              <a:rPr lang="en-US" sz="1600" dirty="0">
                <a:latin typeface="UTM Alter Gothic" panose="02040603050506020204" pitchFamily="18" charset="0"/>
              </a:rPr>
              <a:t> </a:t>
            </a:r>
            <a:r>
              <a:rPr lang="en-US" sz="1600" dirty="0" err="1">
                <a:latin typeface="UTM Alter Gothic" panose="02040603050506020204" pitchFamily="18" charset="0"/>
              </a:rPr>
              <a:t>đổi</a:t>
            </a:r>
            <a:r>
              <a:rPr lang="en-US" sz="1600" dirty="0">
                <a:latin typeface="UTM Alter Gothic" panose="02040603050506020204" pitchFamily="18" charset="0"/>
              </a:rPr>
              <a:t>, </a:t>
            </a:r>
            <a:r>
              <a:rPr lang="vi-VN" sz="1600" dirty="0">
                <a:latin typeface="UTM Alter Gothic" panose="02040603050506020204" pitchFamily="18" charset="0"/>
              </a:rPr>
              <a:t>bài trừ </a:t>
            </a:r>
            <a:r>
              <a:rPr lang="en-US" sz="1600" dirty="0" err="1">
                <a:latin typeface="UTM Alter Gothic" panose="02040603050506020204" pitchFamily="18" charset="0"/>
              </a:rPr>
              <a:t>càng</a:t>
            </a:r>
            <a:r>
              <a:rPr lang="en-US" sz="1600" dirty="0">
                <a:latin typeface="UTM Alter Gothic" panose="02040603050506020204" pitchFamily="18" charset="0"/>
              </a:rPr>
              <a:t> </a:t>
            </a:r>
            <a:r>
              <a:rPr lang="vi-VN" sz="1600" dirty="0">
                <a:latin typeface="UTM Alter Gothic" panose="02040603050506020204" pitchFamily="18" charset="0"/>
              </a:rPr>
              <a:t>sớm</a:t>
            </a:r>
            <a:r>
              <a:rPr lang="en-US" sz="1600" dirty="0">
                <a:latin typeface="UTM Alter Gothic" panose="02040603050506020204" pitchFamily="18" charset="0"/>
              </a:rPr>
              <a:t> </a:t>
            </a:r>
            <a:r>
              <a:rPr lang="en-US" sz="1600" dirty="0" err="1">
                <a:latin typeface="UTM Alter Gothic" panose="02040603050506020204" pitchFamily="18" charset="0"/>
              </a:rPr>
              <a:t>càng</a:t>
            </a:r>
            <a:r>
              <a:rPr lang="en-US" sz="1600" dirty="0">
                <a:latin typeface="UTM Alter Gothic" panose="02040603050506020204" pitchFamily="18" charset="0"/>
              </a:rPr>
              <a:t> </a:t>
            </a:r>
            <a:r>
              <a:rPr lang="en-US" sz="1600" dirty="0" err="1">
                <a:latin typeface="UTM Alter Gothic" panose="02040603050506020204" pitchFamily="18" charset="0"/>
              </a:rPr>
              <a:t>tốt</a:t>
            </a:r>
            <a:r>
              <a:rPr lang="vi-VN" sz="1600" dirty="0">
                <a:latin typeface="UTM Alter Gothic" panose="02040603050506020204" pitchFamily="18" charset="0"/>
              </a:rPr>
              <a:t>. Cây cối đang vào độ xanh tươi, đâm chồi nảy lộc mà bị vặt trụi, phá hỏng đến mức tàn tạ, xơ xác thì </a:t>
            </a:r>
            <a:r>
              <a:rPr lang="en-US" sz="1600" dirty="0" err="1">
                <a:latin typeface="UTM Alter Gothic" panose="02040603050506020204" pitchFamily="18" charset="0"/>
              </a:rPr>
              <a:t>cần</a:t>
            </a:r>
            <a:r>
              <a:rPr lang="en-US" sz="1600" dirty="0">
                <a:latin typeface="UTM Alter Gothic" panose="02040603050506020204" pitchFamily="18" charset="0"/>
              </a:rPr>
              <a:t> </a:t>
            </a:r>
            <a:r>
              <a:rPr lang="en-US" sz="1600" dirty="0" err="1">
                <a:latin typeface="UTM Alter Gothic" panose="02040603050506020204" pitchFamily="18" charset="0"/>
              </a:rPr>
              <a:t>xem</a:t>
            </a:r>
            <a:r>
              <a:rPr lang="en-US" sz="1600" dirty="0">
                <a:latin typeface="UTM Alter Gothic" panose="02040603050506020204" pitchFamily="18" charset="0"/>
              </a:rPr>
              <a:t> </a:t>
            </a:r>
            <a:r>
              <a:rPr lang="en-US" sz="1600" dirty="0" err="1">
                <a:latin typeface="UTM Alter Gothic" panose="02040603050506020204" pitchFamily="18" charset="0"/>
              </a:rPr>
              <a:t>đó</a:t>
            </a:r>
            <a:r>
              <a:rPr lang="vi-VN" sz="1600" dirty="0">
                <a:latin typeface="UTM Alter Gothic" panose="02040603050506020204" pitchFamily="18" charset="0"/>
              </a:rPr>
              <a:t> là “cái tội”.</a:t>
            </a:r>
            <a:endParaRPr lang="vi-VN" sz="1600" dirty="0">
              <a:solidFill>
                <a:srgbClr val="C00000"/>
              </a:solidFill>
              <a:latin typeface="UTM Alter Gothic" panose="02040603050506020204" pitchFamily="18" charset="0"/>
            </a:endParaRPr>
          </a:p>
          <a:p>
            <a:pPr marL="285750" indent="-285750" algn="just">
              <a:lnSpc>
                <a:spcPct val="130000"/>
              </a:lnSpc>
              <a:spcBef>
                <a:spcPts val="400"/>
              </a:spcBef>
              <a:spcAft>
                <a:spcPts val="400"/>
              </a:spcAft>
              <a:buFont typeface="Arial" panose="020B0604020202020204" pitchFamily="34" charset="0"/>
              <a:buChar char="•"/>
            </a:pPr>
            <a:r>
              <a:rPr lang="vi-VN" sz="1600" dirty="0">
                <a:latin typeface="UTM Alter Gothic" panose="02040603050506020204" pitchFamily="18" charset="0"/>
              </a:rPr>
              <a:t>Muốn có cuộc sống tốt đẹp, hưởng lộc nhiều, phước nhiều cần phải gieo nhiều nhân lành. Thay vì hái lộc, thay vì cầu xin trời Phật, chúng ta nên gieo nhân lành bằng cách nghĩ, nói và làm việc thiện. Chỉ cần bạn có tâm tính thiện lành, phúc lộc tự đến.</a:t>
            </a:r>
          </a:p>
        </p:txBody>
      </p:sp>
      <p:sp>
        <p:nvSpPr>
          <p:cNvPr id="10" name="TextBox 9"/>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2" name="TextBox 11"/>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3" name="TextBox 12"/>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98405970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52</a:t>
            </a:fld>
            <a:endParaRPr lang="en-US" sz="1600" b="1">
              <a:solidFill>
                <a:schemeClr val="bg1"/>
              </a:solidFill>
              <a:latin typeface="UTM Alter Gothic" panose="02040603050506020204" pitchFamily="18" charset="0"/>
            </a:endParaRPr>
          </a:p>
        </p:txBody>
      </p:sp>
      <p:sp>
        <p:nvSpPr>
          <p:cNvPr id="17" name="TextBox 16">
            <a:extLst>
              <a:ext uri="{FF2B5EF4-FFF2-40B4-BE49-F238E27FC236}">
                <a16:creationId xmlns:a16="http://schemas.microsoft.com/office/drawing/2014/main" id="{25553C5D-9268-421C-AE04-1815C5EC8C5F}"/>
              </a:ext>
            </a:extLst>
          </p:cNvPr>
          <p:cNvSpPr txBox="1"/>
          <p:nvPr/>
        </p:nvSpPr>
        <p:spPr>
          <a:xfrm>
            <a:off x="533400" y="914400"/>
            <a:ext cx="6629400" cy="5398466"/>
          </a:xfrm>
          <a:prstGeom prst="rect">
            <a:avLst/>
          </a:prstGeom>
          <a:noFill/>
        </p:spPr>
        <p:txBody>
          <a:bodyPr wrap="square">
            <a:spAutoFit/>
          </a:bodyPr>
          <a:lstStyle/>
          <a:p>
            <a:pPr algn="just">
              <a:lnSpc>
                <a:spcPct val="120000"/>
              </a:lnSpc>
              <a:spcBef>
                <a:spcPts val="300"/>
              </a:spcBef>
              <a:spcAft>
                <a:spcPts val="300"/>
              </a:spcAft>
            </a:pPr>
            <a:r>
              <a:rPr lang="vi-VN" sz="1600" dirty="0">
                <a:latin typeface="UTM Alter Gothic" panose="02040603050506020204" pitchFamily="18" charset="0"/>
              </a:rPr>
              <a:t>	Dân gian có câu “</a:t>
            </a:r>
            <a:r>
              <a:rPr lang="en-US" sz="1600" dirty="0">
                <a:latin typeface="UTM Alter Gothic" panose="02040603050506020204" pitchFamily="18" charset="0"/>
              </a:rPr>
              <a:t>Đ</a:t>
            </a:r>
            <a:r>
              <a:rPr lang="vi-VN" sz="1600" dirty="0">
                <a:latin typeface="UTM Alter Gothic" panose="02040603050506020204" pitchFamily="18" charset="0"/>
              </a:rPr>
              <a:t>ầu năm mua muối, cuối năm mua vôi” </a:t>
            </a:r>
            <a:r>
              <a:rPr lang="en-US" sz="1600" dirty="0" err="1">
                <a:latin typeface="UTM Alter Gothic" panose="02040603050506020204" pitchFamily="18" charset="0"/>
              </a:rPr>
              <a:t>đề</a:t>
            </a:r>
            <a:r>
              <a:rPr lang="en-US" sz="1600" dirty="0">
                <a:latin typeface="UTM Alter Gothic" panose="02040603050506020204" pitchFamily="18" charset="0"/>
              </a:rPr>
              <a:t> </a:t>
            </a:r>
            <a:r>
              <a:rPr lang="en-US" sz="1600" dirty="0" err="1">
                <a:latin typeface="UTM Alter Gothic" panose="02040603050506020204" pitchFamily="18" charset="0"/>
              </a:rPr>
              <a:t>cập</a:t>
            </a:r>
            <a:r>
              <a:rPr lang="en-US" sz="1600" dirty="0">
                <a:latin typeface="UTM Alter Gothic" panose="02040603050506020204" pitchFamily="18" charset="0"/>
              </a:rPr>
              <a:t> </a:t>
            </a:r>
            <a:r>
              <a:rPr lang="en-US" sz="1600" dirty="0" err="1">
                <a:latin typeface="UTM Alter Gothic" panose="02040603050506020204" pitchFamily="18" charset="0"/>
              </a:rPr>
              <a:t>tới</a:t>
            </a:r>
            <a:r>
              <a:rPr lang="en-US" sz="1600" dirty="0">
                <a:latin typeface="UTM Alter Gothic" panose="02040603050506020204" pitchFamily="18" charset="0"/>
              </a:rPr>
              <a:t> </a:t>
            </a:r>
            <a:r>
              <a:rPr lang="en-US" sz="1600" dirty="0" err="1">
                <a:latin typeface="UTM Alter Gothic" panose="02040603050506020204" pitchFamily="18" charset="0"/>
              </a:rPr>
              <a:t>một</a:t>
            </a:r>
            <a:r>
              <a:rPr lang="en-US" sz="1600" dirty="0">
                <a:latin typeface="UTM Alter Gothic" panose="02040603050506020204" pitchFamily="18" charset="0"/>
              </a:rPr>
              <a:t> </a:t>
            </a:r>
            <a:r>
              <a:rPr lang="en-US" sz="1600" dirty="0" err="1">
                <a:latin typeface="UTM Alter Gothic" panose="02040603050506020204" pitchFamily="18" charset="0"/>
              </a:rPr>
              <a:t>nét</a:t>
            </a:r>
            <a:r>
              <a:rPr lang="en-US" sz="1600" dirty="0">
                <a:latin typeface="UTM Alter Gothic" panose="02040603050506020204" pitchFamily="18" charset="0"/>
              </a:rPr>
              <a:t> </a:t>
            </a:r>
            <a:r>
              <a:rPr lang="vi-VN" sz="1600" dirty="0">
                <a:latin typeface="UTM Alter Gothic" panose="02040603050506020204" pitchFamily="18" charset="0"/>
              </a:rPr>
              <a:t>phong tục tập quán của người Việt </a:t>
            </a:r>
            <a:r>
              <a:rPr lang="en-US" sz="1600" dirty="0" err="1">
                <a:latin typeface="UTM Alter Gothic" panose="02040603050506020204" pitchFamily="18" charset="0"/>
              </a:rPr>
              <a:t>mỗi</a:t>
            </a:r>
            <a:r>
              <a:rPr lang="en-US" sz="1600" dirty="0">
                <a:latin typeface="UTM Alter Gothic" panose="02040603050506020204" pitchFamily="18" charset="0"/>
              </a:rPr>
              <a:t> </a:t>
            </a:r>
            <a:r>
              <a:rPr lang="en-US" sz="1600" dirty="0" err="1">
                <a:latin typeface="UTM Alter Gothic" panose="02040603050506020204" pitchFamily="18" charset="0"/>
              </a:rPr>
              <a:t>dịp</a:t>
            </a:r>
            <a:r>
              <a:rPr lang="en-US" sz="1600" dirty="0">
                <a:latin typeface="UTM Alter Gothic" panose="02040603050506020204" pitchFamily="18" charset="0"/>
              </a:rPr>
              <a:t> </a:t>
            </a:r>
            <a:r>
              <a:rPr lang="en-US" sz="1600" dirty="0" err="1">
                <a:latin typeface="UTM Alter Gothic" panose="02040603050506020204" pitchFamily="18" charset="0"/>
              </a:rPr>
              <a:t>năm</a:t>
            </a:r>
            <a:r>
              <a:rPr lang="en-US" sz="1600" dirty="0">
                <a:latin typeface="UTM Alter Gothic" panose="02040603050506020204" pitchFamily="18" charset="0"/>
              </a:rPr>
              <a:t> </a:t>
            </a:r>
            <a:r>
              <a:rPr lang="en-US" sz="1600" dirty="0" err="1">
                <a:latin typeface="UTM Alter Gothic" panose="02040603050506020204" pitchFamily="18" charset="0"/>
              </a:rPr>
              <a:t>hết</a:t>
            </a:r>
            <a:r>
              <a:rPr lang="en-US" sz="1600" dirty="0">
                <a:latin typeface="UTM Alter Gothic" panose="02040603050506020204" pitchFamily="18" charset="0"/>
              </a:rPr>
              <a:t>, </a:t>
            </a:r>
            <a:r>
              <a:rPr lang="en-US" sz="1600" dirty="0" err="1">
                <a:latin typeface="UTM Alter Gothic" panose="02040603050506020204" pitchFamily="18" charset="0"/>
              </a:rPr>
              <a:t>Tết</a:t>
            </a:r>
            <a:r>
              <a:rPr lang="en-US" sz="1600" dirty="0">
                <a:latin typeface="UTM Alter Gothic" panose="02040603050506020204" pitchFamily="18" charset="0"/>
              </a:rPr>
              <a:t> </a:t>
            </a:r>
            <a:r>
              <a:rPr lang="en-US" sz="1600" dirty="0" err="1">
                <a:latin typeface="UTM Alter Gothic" panose="02040603050506020204" pitchFamily="18" charset="0"/>
              </a:rPr>
              <a:t>đến</a:t>
            </a:r>
            <a:r>
              <a:rPr lang="vi-VN" sz="1600" dirty="0">
                <a:latin typeface="UTM Alter Gothic" panose="02040603050506020204" pitchFamily="18" charset="0"/>
              </a:rPr>
              <a:t>. Câu tục ngữ này gắn với hai tập tục: </a:t>
            </a:r>
            <a:r>
              <a:rPr lang="en-US" sz="1600" dirty="0" err="1">
                <a:latin typeface="UTM Alter Gothic" panose="02040603050506020204" pitchFamily="18" charset="0"/>
              </a:rPr>
              <a:t>Đầu</a:t>
            </a:r>
            <a:r>
              <a:rPr lang="en-US" sz="1600" dirty="0">
                <a:latin typeface="UTM Alter Gothic" panose="02040603050506020204" pitchFamily="18" charset="0"/>
              </a:rPr>
              <a:t> </a:t>
            </a:r>
            <a:r>
              <a:rPr lang="vi-VN" sz="1600" dirty="0">
                <a:latin typeface="UTM Alter Gothic" panose="02040603050506020204" pitchFamily="18" charset="0"/>
              </a:rPr>
              <a:t>năm </a:t>
            </a:r>
            <a:r>
              <a:rPr lang="en-US" sz="1600" dirty="0" err="1">
                <a:latin typeface="UTM Alter Gothic" panose="02040603050506020204" pitchFamily="18" charset="0"/>
              </a:rPr>
              <a:t>mới</a:t>
            </a:r>
            <a:r>
              <a:rPr lang="en-US" sz="1600" dirty="0">
                <a:latin typeface="UTM Alter Gothic" panose="02040603050506020204" pitchFamily="18" charset="0"/>
              </a:rPr>
              <a:t>, </a:t>
            </a:r>
            <a:r>
              <a:rPr lang="en-US" sz="1600" dirty="0" err="1">
                <a:latin typeface="UTM Alter Gothic" panose="02040603050506020204" pitchFamily="18" charset="0"/>
              </a:rPr>
              <a:t>khi</a:t>
            </a:r>
            <a:r>
              <a:rPr lang="en-US" sz="1600" dirty="0">
                <a:latin typeface="UTM Alter Gothic" panose="02040603050506020204" pitchFamily="18" charset="0"/>
              </a:rPr>
              <a:t> </a:t>
            </a:r>
            <a:r>
              <a:rPr lang="en-US" sz="1600" dirty="0" err="1">
                <a:latin typeface="UTM Alter Gothic" panose="02040603050506020204" pitchFamily="18" charset="0"/>
              </a:rPr>
              <a:t>xuất</a:t>
            </a:r>
            <a:r>
              <a:rPr lang="en-US" sz="1600" dirty="0">
                <a:latin typeface="UTM Alter Gothic" panose="02040603050506020204" pitchFamily="18" charset="0"/>
              </a:rPr>
              <a:t> </a:t>
            </a:r>
            <a:r>
              <a:rPr lang="en-US" sz="1600" dirty="0" err="1">
                <a:latin typeface="UTM Alter Gothic" panose="02040603050506020204" pitchFamily="18" charset="0"/>
              </a:rPr>
              <a:t>hành</a:t>
            </a:r>
            <a:r>
              <a:rPr lang="en-US" sz="1600" dirty="0">
                <a:latin typeface="UTM Alter Gothic" panose="02040603050506020204" pitchFamily="18" charset="0"/>
              </a:rPr>
              <a:t> (</a:t>
            </a:r>
            <a:r>
              <a:rPr lang="en-US" sz="1600" dirty="0" err="1">
                <a:latin typeface="UTM Alter Gothic" panose="02040603050506020204" pitchFamily="18" charset="0"/>
              </a:rPr>
              <a:t>nh</a:t>
            </a:r>
            <a:r>
              <a:rPr lang="vi-VN" sz="1600" dirty="0">
                <a:latin typeface="UTM Alter Gothic" panose="02040603050506020204" pitchFamily="18" charset="0"/>
              </a:rPr>
              <a:t>ư</a:t>
            </a:r>
            <a:r>
              <a:rPr lang="en-US" sz="1600" dirty="0">
                <a:latin typeface="UTM Alter Gothic" panose="02040603050506020204" pitchFamily="18" charset="0"/>
              </a:rPr>
              <a:t> </a:t>
            </a:r>
            <a:r>
              <a:rPr lang="en-US" sz="1600" dirty="0" err="1">
                <a:latin typeface="UTM Alter Gothic" panose="02040603050506020204" pitchFamily="18" charset="0"/>
              </a:rPr>
              <a:t>đi</a:t>
            </a:r>
            <a:r>
              <a:rPr lang="en-US" sz="1600" dirty="0">
                <a:latin typeface="UTM Alter Gothic" panose="02040603050506020204" pitchFamily="18" charset="0"/>
              </a:rPr>
              <a:t> </a:t>
            </a:r>
            <a:r>
              <a:rPr lang="en-US" sz="1600" dirty="0" err="1">
                <a:latin typeface="UTM Alter Gothic" panose="02040603050506020204" pitchFamily="18" charset="0"/>
              </a:rPr>
              <a:t>chùa</a:t>
            </a:r>
            <a:r>
              <a:rPr lang="en-US" sz="1600" dirty="0">
                <a:latin typeface="UTM Alter Gothic" panose="02040603050506020204" pitchFamily="18" charset="0"/>
              </a:rPr>
              <a:t>, </a:t>
            </a:r>
            <a:r>
              <a:rPr lang="en-US" sz="1600" dirty="0" err="1">
                <a:latin typeface="UTM Alter Gothic" panose="02040603050506020204" pitchFamily="18" charset="0"/>
              </a:rPr>
              <a:t>phiên</a:t>
            </a:r>
            <a:r>
              <a:rPr lang="en-US" sz="1600" dirty="0">
                <a:latin typeface="UTM Alter Gothic" panose="02040603050506020204" pitchFamily="18" charset="0"/>
              </a:rPr>
              <a:t> </a:t>
            </a:r>
            <a:r>
              <a:rPr lang="en-US" sz="1600" dirty="0" err="1">
                <a:latin typeface="UTM Alter Gothic" panose="02040603050506020204" pitchFamily="18" charset="0"/>
              </a:rPr>
              <a:t>chợ</a:t>
            </a:r>
            <a:r>
              <a:rPr lang="en-US" sz="1600" dirty="0">
                <a:latin typeface="UTM Alter Gothic" panose="02040603050506020204" pitchFamily="18" charset="0"/>
              </a:rPr>
              <a:t> </a:t>
            </a:r>
            <a:r>
              <a:rPr lang="en-US" sz="1600" dirty="0" err="1">
                <a:latin typeface="UTM Alter Gothic" panose="02040603050506020204" pitchFamily="18" charset="0"/>
              </a:rPr>
              <a:t>đầu</a:t>
            </a:r>
            <a:r>
              <a:rPr lang="en-US" sz="1600" dirty="0">
                <a:latin typeface="UTM Alter Gothic" panose="02040603050506020204" pitchFamily="18" charset="0"/>
              </a:rPr>
              <a:t> </a:t>
            </a:r>
            <a:r>
              <a:rPr lang="en-US" sz="1600" dirty="0" err="1">
                <a:latin typeface="UTM Alter Gothic" panose="02040603050506020204" pitchFamily="18" charset="0"/>
              </a:rPr>
              <a:t>năm</a:t>
            </a:r>
            <a:r>
              <a:rPr lang="en-US" sz="1600" dirty="0">
                <a:latin typeface="UTM Alter Gothic" panose="02040603050506020204" pitchFamily="18" charset="0"/>
              </a:rPr>
              <a:t>, </a:t>
            </a:r>
            <a:r>
              <a:rPr lang="vi-VN" sz="1600" dirty="0">
                <a:latin typeface="UTM Alter Gothic" panose="02040603050506020204" pitchFamily="18" charset="0"/>
              </a:rPr>
              <a:t>người </a:t>
            </a:r>
            <a:r>
              <a:rPr lang="en-US" sz="1600" dirty="0">
                <a:latin typeface="UTM Alter Gothic" panose="02040603050506020204" pitchFamily="18" charset="0"/>
              </a:rPr>
              <a:t>ta </a:t>
            </a:r>
            <a:r>
              <a:rPr lang="en-US" sz="1600" dirty="0" err="1">
                <a:latin typeface="UTM Alter Gothic" panose="02040603050506020204" pitchFamily="18" charset="0"/>
              </a:rPr>
              <a:t>th</a:t>
            </a:r>
            <a:r>
              <a:rPr lang="vi-VN" sz="1600" dirty="0">
                <a:latin typeface="UTM Alter Gothic" panose="02040603050506020204" pitchFamily="18" charset="0"/>
              </a:rPr>
              <a:t>ư</a:t>
            </a:r>
            <a:r>
              <a:rPr lang="en-US" sz="1600" dirty="0" err="1">
                <a:latin typeface="UTM Alter Gothic" panose="02040603050506020204" pitchFamily="18" charset="0"/>
              </a:rPr>
              <a:t>ờng</a:t>
            </a:r>
            <a:r>
              <a:rPr lang="en-US" sz="1600" dirty="0">
                <a:latin typeface="UTM Alter Gothic" panose="02040603050506020204" pitchFamily="18" charset="0"/>
              </a:rPr>
              <a:t> </a:t>
            </a:r>
            <a:r>
              <a:rPr lang="vi-VN" sz="1600" dirty="0">
                <a:latin typeface="UTM Alter Gothic" panose="02040603050506020204" pitchFamily="18" charset="0"/>
              </a:rPr>
              <a:t>mua </a:t>
            </a:r>
            <a:r>
              <a:rPr lang="en-US" sz="1600" dirty="0" err="1">
                <a:latin typeface="UTM Alter Gothic" panose="02040603050506020204" pitchFamily="18" charset="0"/>
              </a:rPr>
              <a:t>chút</a:t>
            </a:r>
            <a:r>
              <a:rPr lang="en-US" sz="1600" dirty="0">
                <a:latin typeface="UTM Alter Gothic" panose="02040603050506020204" pitchFamily="18" charset="0"/>
              </a:rPr>
              <a:t> </a:t>
            </a:r>
            <a:r>
              <a:rPr lang="vi-VN" sz="1600" dirty="0">
                <a:latin typeface="UTM Alter Gothic" panose="02040603050506020204" pitchFamily="18" charset="0"/>
              </a:rPr>
              <a:t>muối về nhà </a:t>
            </a:r>
            <a:r>
              <a:rPr lang="en-US" sz="1600" dirty="0" err="1">
                <a:latin typeface="UTM Alter Gothic" panose="02040603050506020204" pitchFamily="18" charset="0"/>
              </a:rPr>
              <a:t>để</a:t>
            </a:r>
            <a:r>
              <a:rPr lang="en-US" sz="1600" dirty="0">
                <a:latin typeface="UTM Alter Gothic" panose="02040603050506020204" pitchFamily="18" charset="0"/>
              </a:rPr>
              <a:t> </a:t>
            </a:r>
            <a:r>
              <a:rPr lang="en-US" sz="1600" dirty="0" err="1">
                <a:latin typeface="UTM Alter Gothic" panose="02040603050506020204" pitchFamily="18" charset="0"/>
              </a:rPr>
              <a:t>lấy</a:t>
            </a:r>
            <a:r>
              <a:rPr lang="en-US" sz="1600" dirty="0">
                <a:latin typeface="UTM Alter Gothic" panose="02040603050506020204" pitchFamily="18" charset="0"/>
              </a:rPr>
              <a:t> may; </a:t>
            </a:r>
            <a:r>
              <a:rPr lang="en-US" sz="1600" dirty="0" err="1">
                <a:latin typeface="UTM Alter Gothic" panose="02040603050506020204" pitchFamily="18" charset="0"/>
              </a:rPr>
              <a:t>trong</a:t>
            </a:r>
            <a:r>
              <a:rPr lang="en-US" sz="1600" dirty="0">
                <a:latin typeface="UTM Alter Gothic" panose="02040603050506020204" pitchFamily="18" charset="0"/>
              </a:rPr>
              <a:t> </a:t>
            </a:r>
            <a:r>
              <a:rPr lang="en-US" sz="1600" dirty="0" err="1">
                <a:latin typeface="UTM Alter Gothic" panose="02040603050506020204" pitchFamily="18" charset="0"/>
              </a:rPr>
              <a:t>khi</a:t>
            </a:r>
            <a:r>
              <a:rPr lang="en-US" sz="1600" dirty="0">
                <a:latin typeface="UTM Alter Gothic" panose="02040603050506020204" pitchFamily="18" charset="0"/>
              </a:rPr>
              <a:t> </a:t>
            </a:r>
            <a:r>
              <a:rPr lang="en-US" sz="1600" dirty="0" err="1">
                <a:latin typeface="UTM Alter Gothic" panose="02040603050506020204" pitchFamily="18" charset="0"/>
              </a:rPr>
              <a:t>việc</a:t>
            </a:r>
            <a:r>
              <a:rPr lang="en-US" sz="1600" dirty="0">
                <a:latin typeface="UTM Alter Gothic" panose="02040603050506020204" pitchFamily="18" charset="0"/>
              </a:rPr>
              <a:t> s</a:t>
            </a:r>
            <a:r>
              <a:rPr lang="vi-VN" sz="1600" dirty="0">
                <a:latin typeface="UTM Alter Gothic" panose="02040603050506020204" pitchFamily="18" charset="0"/>
              </a:rPr>
              <a:t>ơ</a:t>
            </a:r>
            <a:r>
              <a:rPr lang="en-US" sz="1600" dirty="0">
                <a:latin typeface="UTM Alter Gothic" panose="02040603050506020204" pitchFamily="18" charset="0"/>
              </a:rPr>
              <a:t>n </a:t>
            </a:r>
            <a:r>
              <a:rPr lang="en-US" sz="1600" dirty="0" err="1">
                <a:latin typeface="UTM Alter Gothic" panose="02040603050506020204" pitchFamily="18" charset="0"/>
              </a:rPr>
              <a:t>sửa</a:t>
            </a:r>
            <a:r>
              <a:rPr lang="en-US" sz="1600" dirty="0">
                <a:latin typeface="UTM Alter Gothic" panose="02040603050506020204" pitchFamily="18" charset="0"/>
              </a:rPr>
              <a:t> </a:t>
            </a:r>
            <a:r>
              <a:rPr lang="en-US" sz="1600" dirty="0" err="1">
                <a:latin typeface="UTM Alter Gothic" panose="02040603050506020204" pitchFamily="18" charset="0"/>
              </a:rPr>
              <a:t>nhà</a:t>
            </a:r>
            <a:r>
              <a:rPr lang="en-US" sz="1600" dirty="0">
                <a:latin typeface="UTM Alter Gothic" panose="02040603050506020204" pitchFamily="18" charset="0"/>
              </a:rPr>
              <a:t> </a:t>
            </a:r>
            <a:r>
              <a:rPr lang="en-US" sz="1600" dirty="0" err="1">
                <a:latin typeface="UTM Alter Gothic" panose="02040603050506020204" pitchFamily="18" charset="0"/>
              </a:rPr>
              <a:t>cuối</a:t>
            </a:r>
            <a:r>
              <a:rPr lang="en-US" sz="1600" dirty="0">
                <a:latin typeface="UTM Alter Gothic" panose="02040603050506020204" pitchFamily="18" charset="0"/>
              </a:rPr>
              <a:t> </a:t>
            </a:r>
            <a:r>
              <a:rPr lang="en-US" sz="1600" dirty="0" err="1">
                <a:latin typeface="UTM Alter Gothic" panose="02040603050506020204" pitchFamily="18" charset="0"/>
              </a:rPr>
              <a:t>năm</a:t>
            </a:r>
            <a:r>
              <a:rPr lang="en-US" sz="1600" dirty="0">
                <a:latin typeface="UTM Alter Gothic" panose="02040603050506020204" pitchFamily="18" charset="0"/>
              </a:rPr>
              <a:t>, </a:t>
            </a:r>
            <a:r>
              <a:rPr lang="en-US" sz="1600" dirty="0" err="1">
                <a:latin typeface="UTM Alter Gothic" panose="02040603050506020204" pitchFamily="18" charset="0"/>
              </a:rPr>
              <a:t>vôi</a:t>
            </a:r>
            <a:r>
              <a:rPr lang="en-US" sz="1600" dirty="0">
                <a:latin typeface="UTM Alter Gothic" panose="02040603050506020204" pitchFamily="18" charset="0"/>
              </a:rPr>
              <a:t> </a:t>
            </a:r>
            <a:r>
              <a:rPr lang="en-US" sz="1600" dirty="0" err="1">
                <a:latin typeface="UTM Alter Gothic" panose="02040603050506020204" pitchFamily="18" charset="0"/>
              </a:rPr>
              <a:t>sẽ</a:t>
            </a:r>
            <a:r>
              <a:rPr lang="en-US" sz="1600" dirty="0">
                <a:latin typeface="UTM Alter Gothic" panose="02040603050506020204" pitchFamily="18" charset="0"/>
              </a:rPr>
              <a:t> </a:t>
            </a:r>
            <a:r>
              <a:rPr lang="en-US" sz="1600" dirty="0" err="1">
                <a:latin typeface="UTM Alter Gothic" panose="02040603050506020204" pitchFamily="18" charset="0"/>
              </a:rPr>
              <a:t>là</a:t>
            </a:r>
            <a:r>
              <a:rPr lang="en-US" sz="1600" dirty="0">
                <a:latin typeface="UTM Alter Gothic" panose="02040603050506020204" pitchFamily="18" charset="0"/>
              </a:rPr>
              <a:t> </a:t>
            </a:r>
            <a:r>
              <a:rPr lang="en-US" sz="1600" dirty="0" err="1">
                <a:latin typeface="UTM Alter Gothic" panose="02040603050506020204" pitchFamily="18" charset="0"/>
              </a:rPr>
              <a:t>vật</a:t>
            </a:r>
            <a:r>
              <a:rPr lang="en-US" sz="1600" dirty="0">
                <a:latin typeface="UTM Alter Gothic" panose="02040603050506020204" pitchFamily="18" charset="0"/>
              </a:rPr>
              <a:t> </a:t>
            </a:r>
            <a:r>
              <a:rPr lang="en-US" sz="1600" dirty="0" err="1">
                <a:latin typeface="UTM Alter Gothic" panose="02040603050506020204" pitchFamily="18" charset="0"/>
              </a:rPr>
              <a:t>phẩm</a:t>
            </a:r>
            <a:r>
              <a:rPr lang="en-US" sz="1600" dirty="0">
                <a:latin typeface="UTM Alter Gothic" panose="02040603050506020204" pitchFamily="18" charset="0"/>
              </a:rPr>
              <a:t> </a:t>
            </a:r>
            <a:r>
              <a:rPr lang="en-US" sz="1600" dirty="0" err="1">
                <a:latin typeface="UTM Alter Gothic" panose="02040603050506020204" pitchFamily="18" charset="0"/>
              </a:rPr>
              <a:t>không</a:t>
            </a:r>
            <a:r>
              <a:rPr lang="en-US" sz="1600" dirty="0">
                <a:latin typeface="UTM Alter Gothic" panose="02040603050506020204" pitchFamily="18" charset="0"/>
              </a:rPr>
              <a:t> </a:t>
            </a:r>
            <a:r>
              <a:rPr lang="en-US" sz="1600" dirty="0" err="1">
                <a:latin typeface="UTM Alter Gothic" panose="02040603050506020204" pitchFamily="18" charset="0"/>
              </a:rPr>
              <a:t>thể</a:t>
            </a:r>
            <a:r>
              <a:rPr lang="en-US" sz="1600" dirty="0">
                <a:latin typeface="UTM Alter Gothic" panose="02040603050506020204" pitchFamily="18" charset="0"/>
              </a:rPr>
              <a:t> </a:t>
            </a:r>
            <a:r>
              <a:rPr lang="en-US" sz="1600" dirty="0" err="1">
                <a:latin typeface="UTM Alter Gothic" panose="02040603050506020204" pitchFamily="18" charset="0"/>
              </a:rPr>
              <a:t>thiếu</a:t>
            </a:r>
            <a:r>
              <a:rPr lang="en-US" sz="1600" dirty="0">
                <a:latin typeface="UTM Alter Gothic" panose="02040603050506020204" pitchFamily="18" charset="0"/>
              </a:rPr>
              <a:t>). </a:t>
            </a:r>
            <a:endParaRPr lang="vi-VN" sz="1600" dirty="0">
              <a:latin typeface="UTM Alter Gothic" panose="02040603050506020204" pitchFamily="18" charset="0"/>
            </a:endParaRPr>
          </a:p>
          <a:p>
            <a:pPr algn="just">
              <a:lnSpc>
                <a:spcPct val="120000"/>
              </a:lnSpc>
              <a:spcBef>
                <a:spcPts val="300"/>
              </a:spcBef>
              <a:spcAft>
                <a:spcPts val="300"/>
              </a:spcAft>
            </a:pPr>
            <a:r>
              <a:rPr lang="vi-VN" sz="1600" dirty="0">
                <a:latin typeface="UTM Alter Gothic" panose="02040603050506020204" pitchFamily="18" charset="0"/>
              </a:rPr>
              <a:t>	Người xưa quan niệm muối là thứ mặn, chống xú uế, xua đuổi </a:t>
            </a:r>
            <a:r>
              <a:rPr lang="vi-VN" sz="1600">
                <a:latin typeface="UTM Alter Gothic" panose="02040603050506020204" pitchFamily="18" charset="0"/>
              </a:rPr>
              <a:t>tà ma </a:t>
            </a:r>
            <a:r>
              <a:rPr lang="vi-VN" sz="1600" dirty="0">
                <a:latin typeface="UTM Alter Gothic" panose="02040603050506020204" pitchFamily="18" charset="0"/>
              </a:rPr>
              <a:t>và đem lại nhiều may mắn trong gia đình. “Đầu năm mua muối” cũng có ý nghĩa trong văn hóa ẩm thực, văn hóa tình cảm</a:t>
            </a:r>
            <a:r>
              <a:rPr lang="en-US" sz="1600" dirty="0">
                <a:latin typeface="UTM Alter Gothic" panose="02040603050506020204" pitchFamily="18" charset="0"/>
              </a:rPr>
              <a:t> </a:t>
            </a:r>
            <a:r>
              <a:rPr lang="en-US" sz="1600" dirty="0" err="1">
                <a:latin typeface="UTM Alter Gothic" panose="02040603050506020204" pitchFamily="18" charset="0"/>
              </a:rPr>
              <a:t>chủ</a:t>
            </a:r>
            <a:r>
              <a:rPr lang="en-US" sz="1600" dirty="0">
                <a:latin typeface="UTM Alter Gothic" panose="02040603050506020204" pitchFamily="18" charset="0"/>
              </a:rPr>
              <a:t> </a:t>
            </a:r>
            <a:r>
              <a:rPr lang="en-US" sz="1600" dirty="0" err="1">
                <a:latin typeface="UTM Alter Gothic" panose="02040603050506020204" pitchFamily="18" charset="0"/>
              </a:rPr>
              <a:t>về</a:t>
            </a:r>
            <a:r>
              <a:rPr lang="vi-VN" sz="1600" dirty="0">
                <a:latin typeface="UTM Alter Gothic" panose="02040603050506020204" pitchFamily="18" charset="0"/>
              </a:rPr>
              <a:t> sự kết nối các mối quan hệ gia đình, sự hòa thuận giữa vợ chồng, con cái. </a:t>
            </a:r>
          </a:p>
          <a:p>
            <a:pPr algn="just">
              <a:lnSpc>
                <a:spcPct val="120000"/>
              </a:lnSpc>
              <a:spcBef>
                <a:spcPts val="300"/>
              </a:spcBef>
              <a:spcAft>
                <a:spcPts val="300"/>
              </a:spcAft>
            </a:pPr>
            <a:r>
              <a:rPr lang="vi-VN" sz="1600" dirty="0">
                <a:latin typeface="UTM Alter Gothic" panose="02040603050506020204" pitchFamily="18" charset="0"/>
              </a:rPr>
              <a:t>	“Cuối năm mua vôi” là để quét lại căn nhà, tường cổng cho sạch sẽ, tinh tươm, chuẩn bị đón năm mới. Vôi quét nhà, cũng là để xóa đi những điều không hay trong năm cũ, </a:t>
            </a:r>
            <a:r>
              <a:rPr lang="en-US" sz="1600" dirty="0" err="1">
                <a:latin typeface="UTM Alter Gothic" panose="02040603050506020204" pitchFamily="18" charset="0"/>
              </a:rPr>
              <a:t>khép</a:t>
            </a:r>
            <a:r>
              <a:rPr lang="en-US" sz="1600" dirty="0">
                <a:latin typeface="UTM Alter Gothic" panose="02040603050506020204" pitchFamily="18" charset="0"/>
              </a:rPr>
              <a:t> </a:t>
            </a:r>
            <a:r>
              <a:rPr lang="en-US" sz="1600" dirty="0" err="1">
                <a:latin typeface="UTM Alter Gothic" panose="02040603050506020204" pitchFamily="18" charset="0"/>
              </a:rPr>
              <a:t>lại</a:t>
            </a:r>
            <a:r>
              <a:rPr lang="en-US" sz="1600" dirty="0">
                <a:latin typeface="UTM Alter Gothic" panose="02040603050506020204" pitchFamily="18" charset="0"/>
              </a:rPr>
              <a:t> </a:t>
            </a:r>
            <a:r>
              <a:rPr lang="en-US" sz="1600" dirty="0" err="1">
                <a:latin typeface="UTM Alter Gothic" panose="02040603050506020204" pitchFamily="18" charset="0"/>
              </a:rPr>
              <a:t>những</a:t>
            </a:r>
            <a:r>
              <a:rPr lang="en-US" sz="1600" dirty="0">
                <a:latin typeface="UTM Alter Gothic" panose="02040603050506020204" pitchFamily="18" charset="0"/>
              </a:rPr>
              <a:t> </a:t>
            </a:r>
            <a:r>
              <a:rPr lang="en-US" sz="1600" dirty="0" err="1">
                <a:latin typeface="UTM Alter Gothic" panose="02040603050506020204" pitchFamily="18" charset="0"/>
              </a:rPr>
              <a:t>chuyện</a:t>
            </a:r>
            <a:r>
              <a:rPr lang="en-US" sz="1600" dirty="0">
                <a:latin typeface="UTM Alter Gothic" panose="02040603050506020204" pitchFamily="18" charset="0"/>
              </a:rPr>
              <a:t> </a:t>
            </a:r>
            <a:r>
              <a:rPr lang="en-US" sz="1600" dirty="0" err="1">
                <a:latin typeface="UTM Alter Gothic" panose="02040603050506020204" pitchFamily="18" charset="0"/>
              </a:rPr>
              <a:t>cũ</a:t>
            </a:r>
            <a:r>
              <a:rPr lang="en-US" sz="1600" dirty="0">
                <a:latin typeface="UTM Alter Gothic" panose="02040603050506020204" pitchFamily="18" charset="0"/>
              </a:rPr>
              <a:t> </a:t>
            </a:r>
            <a:r>
              <a:rPr lang="en-US" sz="1600" dirty="0" err="1">
                <a:latin typeface="UTM Alter Gothic" panose="02040603050506020204" pitchFamily="18" charset="0"/>
              </a:rPr>
              <a:t>và</a:t>
            </a:r>
            <a:r>
              <a:rPr lang="en-US" sz="1600" dirty="0">
                <a:latin typeface="UTM Alter Gothic" panose="02040603050506020204" pitchFamily="18" charset="0"/>
              </a:rPr>
              <a:t> h</a:t>
            </a:r>
            <a:r>
              <a:rPr lang="vi-VN" sz="1600" dirty="0">
                <a:latin typeface="UTM Alter Gothic" panose="02040603050506020204" pitchFamily="18" charset="0"/>
              </a:rPr>
              <a:t>ư</a:t>
            </a:r>
            <a:r>
              <a:rPr lang="en-US" sz="1600" dirty="0" err="1">
                <a:latin typeface="UTM Alter Gothic" panose="02040603050506020204" pitchFamily="18" charset="0"/>
              </a:rPr>
              <a:t>ớng</a:t>
            </a:r>
            <a:r>
              <a:rPr lang="en-US" sz="1600" dirty="0">
                <a:latin typeface="UTM Alter Gothic" panose="02040603050506020204" pitchFamily="18" charset="0"/>
              </a:rPr>
              <a:t> </a:t>
            </a:r>
            <a:r>
              <a:rPr lang="en-US" sz="1600" dirty="0" err="1">
                <a:latin typeface="UTM Alter Gothic" panose="02040603050506020204" pitchFamily="18" charset="0"/>
              </a:rPr>
              <a:t>đến</a:t>
            </a:r>
            <a:r>
              <a:rPr lang="en-US" sz="1600" dirty="0">
                <a:latin typeface="UTM Alter Gothic" panose="02040603050506020204" pitchFamily="18" charset="0"/>
              </a:rPr>
              <a:t> </a:t>
            </a:r>
            <a:r>
              <a:rPr lang="vi-VN" sz="1600" dirty="0">
                <a:latin typeface="UTM Alter Gothic" panose="02040603050506020204" pitchFamily="18" charset="0"/>
              </a:rPr>
              <a:t>một sự khởi đầu</a:t>
            </a:r>
            <a:r>
              <a:rPr lang="en-US" sz="1600" dirty="0">
                <a:latin typeface="UTM Alter Gothic" panose="02040603050506020204" pitchFamily="18" charset="0"/>
              </a:rPr>
              <a:t> </a:t>
            </a:r>
            <a:r>
              <a:rPr lang="en-US" sz="1600" dirty="0" err="1">
                <a:latin typeface="UTM Alter Gothic" panose="02040603050506020204" pitchFamily="18" charset="0"/>
              </a:rPr>
              <a:t>mới</a:t>
            </a:r>
            <a:r>
              <a:rPr lang="vi-VN" sz="1600" dirty="0">
                <a:latin typeface="UTM Alter Gothic" panose="02040603050506020204" pitchFamily="18" charset="0"/>
              </a:rPr>
              <a:t>.</a:t>
            </a:r>
          </a:p>
          <a:p>
            <a:pPr algn="just">
              <a:lnSpc>
                <a:spcPct val="120000"/>
              </a:lnSpc>
              <a:spcBef>
                <a:spcPts val="300"/>
              </a:spcBef>
              <a:spcAft>
                <a:spcPts val="300"/>
              </a:spcAft>
            </a:pPr>
            <a:r>
              <a:rPr lang="vi-VN" sz="1600" dirty="0">
                <a:latin typeface="UTM Alter Gothic" panose="02040603050506020204" pitchFamily="18" charset="0"/>
              </a:rPr>
              <a:t>	Người ta thường tránh mua vôi đầu năm vì vôi trắng</a:t>
            </a:r>
            <a:r>
              <a:rPr lang="en-US" sz="1600" dirty="0">
                <a:latin typeface="UTM Alter Gothic" panose="02040603050506020204" pitchFamily="18" charset="0"/>
              </a:rPr>
              <a:t>; </a:t>
            </a:r>
            <a:r>
              <a:rPr lang="vi-VN" sz="1600" dirty="0">
                <a:latin typeface="UTM Alter Gothic" panose="02040603050506020204" pitchFamily="18" charset="0"/>
              </a:rPr>
              <a:t>người xưa quan niệm vôi biểu tượng cho sự bạc bẽo - "bạc như vôi". Tránh mua vôi đầu năm </a:t>
            </a:r>
            <a:r>
              <a:rPr lang="en-US" sz="1600" dirty="0" err="1">
                <a:latin typeface="UTM Alter Gothic" panose="02040603050506020204" pitchFamily="18" charset="0"/>
              </a:rPr>
              <a:t>cũng</a:t>
            </a:r>
            <a:r>
              <a:rPr lang="en-US" sz="1600" dirty="0">
                <a:latin typeface="UTM Alter Gothic" panose="02040603050506020204" pitchFamily="18" charset="0"/>
              </a:rPr>
              <a:t> </a:t>
            </a:r>
            <a:r>
              <a:rPr lang="en-US" sz="1600" dirty="0" err="1">
                <a:latin typeface="UTM Alter Gothic" panose="02040603050506020204" pitchFamily="18" charset="0"/>
              </a:rPr>
              <a:t>hàm</a:t>
            </a:r>
            <a:r>
              <a:rPr lang="en-US" sz="1600" dirty="0">
                <a:latin typeface="UTM Alter Gothic" panose="02040603050506020204" pitchFamily="18" charset="0"/>
              </a:rPr>
              <a:t> ý </a:t>
            </a:r>
            <a:r>
              <a:rPr lang="vi-VN" sz="1600" dirty="0">
                <a:latin typeface="UTM Alter Gothic" panose="02040603050506020204" pitchFamily="18" charset="0"/>
              </a:rPr>
              <a:t>tránh </a:t>
            </a:r>
            <a:r>
              <a:rPr lang="en-US" sz="1600" dirty="0" err="1">
                <a:latin typeface="UTM Alter Gothic" panose="02040603050506020204" pitchFamily="18" charset="0"/>
              </a:rPr>
              <a:t>đi</a:t>
            </a:r>
            <a:r>
              <a:rPr lang="vi-VN" sz="1600" dirty="0">
                <a:latin typeface="UTM Alter Gothic" panose="02040603050506020204" pitchFamily="18" charset="0"/>
              </a:rPr>
              <a:t> rủi ro</a:t>
            </a:r>
            <a:r>
              <a:rPr lang="en-US" sz="1600" dirty="0">
                <a:latin typeface="UTM Alter Gothic" panose="02040603050506020204" pitchFamily="18" charset="0"/>
              </a:rPr>
              <a:t>, </a:t>
            </a:r>
            <a:r>
              <a:rPr lang="en-US" sz="1600" dirty="0" err="1">
                <a:latin typeface="UTM Alter Gothic" panose="02040603050506020204" pitchFamily="18" charset="0"/>
              </a:rPr>
              <a:t>không</a:t>
            </a:r>
            <a:r>
              <a:rPr lang="en-US" sz="1600" dirty="0">
                <a:latin typeface="UTM Alter Gothic" panose="02040603050506020204" pitchFamily="18" charset="0"/>
              </a:rPr>
              <a:t> hay </a:t>
            </a:r>
            <a:r>
              <a:rPr lang="vi-VN" sz="1600" dirty="0">
                <a:latin typeface="UTM Alter Gothic" panose="02040603050506020204" pitchFamily="18" charset="0"/>
              </a:rPr>
              <a:t>trong năm mới. Hơn nữa</a:t>
            </a:r>
            <a:r>
              <a:rPr lang="en-US" sz="1600" dirty="0">
                <a:latin typeface="UTM Alter Gothic" panose="02040603050506020204" pitchFamily="18" charset="0"/>
              </a:rPr>
              <a:t>,</a:t>
            </a:r>
            <a:r>
              <a:rPr lang="vi-VN" sz="1600" dirty="0">
                <a:latin typeface="UTM Alter Gothic" panose="02040603050506020204" pitchFamily="18" charset="0"/>
              </a:rPr>
              <a:t> ý nghĩa của việc “đầu năm</a:t>
            </a:r>
            <a:r>
              <a:rPr lang="en-US" sz="1600" dirty="0">
                <a:latin typeface="UTM Alter Gothic" panose="02040603050506020204" pitchFamily="18" charset="0"/>
              </a:rPr>
              <a:t> </a:t>
            </a:r>
            <a:r>
              <a:rPr lang="vi-VN" sz="1600" dirty="0">
                <a:latin typeface="UTM Alter Gothic" panose="02040603050506020204" pitchFamily="18" charset="0"/>
              </a:rPr>
              <a:t>mua muối” </a:t>
            </a:r>
            <a:r>
              <a:rPr lang="en-US" sz="1600" dirty="0" err="1">
                <a:latin typeface="UTM Alter Gothic" panose="02040603050506020204" pitchFamily="18" charset="0"/>
              </a:rPr>
              <a:t>cũng</a:t>
            </a:r>
            <a:r>
              <a:rPr lang="en-US" sz="1600" dirty="0">
                <a:latin typeface="UTM Alter Gothic" panose="02040603050506020204" pitchFamily="18" charset="0"/>
              </a:rPr>
              <a:t> </a:t>
            </a:r>
            <a:r>
              <a:rPr lang="en-US" sz="1600" dirty="0" err="1">
                <a:latin typeface="UTM Alter Gothic" panose="02040603050506020204" pitchFamily="18" charset="0"/>
              </a:rPr>
              <a:t>nh</a:t>
            </a:r>
            <a:r>
              <a:rPr lang="vi-VN" sz="1600" dirty="0">
                <a:latin typeface="UTM Alter Gothic" panose="02040603050506020204" pitchFamily="18" charset="0"/>
              </a:rPr>
              <a:t>ư</a:t>
            </a:r>
            <a:r>
              <a:rPr lang="en-US" sz="1600" dirty="0">
                <a:latin typeface="UTM Alter Gothic" panose="02040603050506020204" pitchFamily="18" charset="0"/>
              </a:rPr>
              <a:t> </a:t>
            </a:r>
            <a:r>
              <a:rPr lang="en-US" sz="1600" dirty="0" err="1">
                <a:latin typeface="UTM Alter Gothic" panose="02040603050506020204" pitchFamily="18" charset="0"/>
              </a:rPr>
              <a:t>lời</a:t>
            </a:r>
            <a:r>
              <a:rPr lang="en-US" sz="1600" dirty="0">
                <a:latin typeface="UTM Alter Gothic" panose="02040603050506020204" pitchFamily="18" charset="0"/>
              </a:rPr>
              <a:t> </a:t>
            </a:r>
            <a:r>
              <a:rPr lang="en-US" sz="1600" dirty="0" err="1">
                <a:latin typeface="UTM Alter Gothic" panose="02040603050506020204" pitchFamily="18" charset="0"/>
              </a:rPr>
              <a:t>nhắc</a:t>
            </a:r>
            <a:r>
              <a:rPr lang="en-US" sz="1600" dirty="0">
                <a:latin typeface="UTM Alter Gothic" panose="02040603050506020204" pitchFamily="18" charset="0"/>
              </a:rPr>
              <a:t> </a:t>
            </a:r>
            <a:r>
              <a:rPr lang="en-US" sz="1600" dirty="0" err="1">
                <a:latin typeface="UTM Alter Gothic" panose="02040603050506020204" pitchFamily="18" charset="0"/>
              </a:rPr>
              <a:t>nhủ</a:t>
            </a:r>
            <a:r>
              <a:rPr lang="en-US" sz="1600" dirty="0">
                <a:latin typeface="UTM Alter Gothic" panose="02040603050506020204" pitchFamily="18" charset="0"/>
              </a:rPr>
              <a:t> </a:t>
            </a:r>
            <a:r>
              <a:rPr lang="en-US" sz="1600" dirty="0" err="1">
                <a:latin typeface="UTM Alter Gothic" panose="02040603050506020204" pitchFamily="18" charset="0"/>
              </a:rPr>
              <a:t>về</a:t>
            </a:r>
            <a:r>
              <a:rPr lang="en-US" sz="1600" dirty="0">
                <a:latin typeface="UTM Alter Gothic" panose="02040603050506020204" pitchFamily="18" charset="0"/>
              </a:rPr>
              <a:t> </a:t>
            </a:r>
            <a:r>
              <a:rPr lang="en-US" sz="1600" dirty="0" err="1">
                <a:latin typeface="UTM Alter Gothic" panose="02040603050506020204" pitchFamily="18" charset="0"/>
              </a:rPr>
              <a:t>sự</a:t>
            </a:r>
            <a:r>
              <a:rPr lang="en-US" sz="1600" dirty="0">
                <a:latin typeface="UTM Alter Gothic" panose="02040603050506020204" pitchFamily="18" charset="0"/>
              </a:rPr>
              <a:t> </a:t>
            </a:r>
            <a:r>
              <a:rPr lang="en-US" sz="1600" dirty="0" err="1">
                <a:latin typeface="UTM Alter Gothic" panose="02040603050506020204" pitchFamily="18" charset="0"/>
              </a:rPr>
              <a:t>ăn</a:t>
            </a:r>
            <a:r>
              <a:rPr lang="en-US" sz="1600" dirty="0">
                <a:latin typeface="UTM Alter Gothic" panose="02040603050506020204" pitchFamily="18" charset="0"/>
              </a:rPr>
              <a:t> </a:t>
            </a:r>
            <a:r>
              <a:rPr lang="en-US" sz="1600" dirty="0" err="1">
                <a:latin typeface="UTM Alter Gothic" panose="02040603050506020204" pitchFamily="18" charset="0"/>
              </a:rPr>
              <a:t>tiêu</a:t>
            </a:r>
            <a:r>
              <a:rPr lang="en-US" sz="1600" dirty="0">
                <a:latin typeface="UTM Alter Gothic" panose="02040603050506020204" pitchFamily="18" charset="0"/>
              </a:rPr>
              <a:t> </a:t>
            </a:r>
            <a:r>
              <a:rPr lang="en-US" sz="1600" dirty="0" err="1">
                <a:latin typeface="UTM Alter Gothic" panose="02040603050506020204" pitchFamily="18" charset="0"/>
              </a:rPr>
              <a:t>tiết</a:t>
            </a:r>
            <a:r>
              <a:rPr lang="en-US" sz="1600" dirty="0">
                <a:latin typeface="UTM Alter Gothic" panose="02040603050506020204" pitchFamily="18" charset="0"/>
              </a:rPr>
              <a:t> </a:t>
            </a:r>
            <a:r>
              <a:rPr lang="en-US" sz="1600" dirty="0" err="1">
                <a:latin typeface="UTM Alter Gothic" panose="02040603050506020204" pitchFamily="18" charset="0"/>
              </a:rPr>
              <a:t>chế</a:t>
            </a:r>
            <a:r>
              <a:rPr lang="en-US" sz="1600" dirty="0">
                <a:latin typeface="UTM Alter Gothic" panose="02040603050506020204" pitchFamily="18" charset="0"/>
              </a:rPr>
              <a:t>, </a:t>
            </a:r>
            <a:r>
              <a:rPr lang="vi-VN" sz="1600" dirty="0">
                <a:latin typeface="UTM Alter Gothic" panose="02040603050506020204" pitchFamily="18" charset="0"/>
              </a:rPr>
              <a:t>tiết kiệm để dành tiền “cuối năm mua vôi” xây nhà. </a:t>
            </a:r>
          </a:p>
          <a:p>
            <a:pPr algn="just">
              <a:lnSpc>
                <a:spcPct val="120000"/>
              </a:lnSpc>
              <a:spcBef>
                <a:spcPts val="300"/>
              </a:spcBef>
              <a:spcAft>
                <a:spcPts val="300"/>
              </a:spcAft>
            </a:pPr>
            <a:r>
              <a:rPr lang="vi-VN" sz="1600" dirty="0">
                <a:latin typeface="UTM Alter Gothic" panose="02040603050506020204" pitchFamily="18" charset="0"/>
              </a:rPr>
              <a:t>	Tuy nhiên, may mắn có đến được hay không còn phải dựa vào rất nhiều yếu tố nữa.</a:t>
            </a:r>
            <a:r>
              <a:rPr lang="en-US" sz="1600" dirty="0">
                <a:latin typeface="UTM Alter Gothic" panose="02040603050506020204" pitchFamily="18" charset="0"/>
              </a:rPr>
              <a:t> </a:t>
            </a:r>
            <a:r>
              <a:rPr lang="en-US" sz="1600" dirty="0" err="1">
                <a:latin typeface="UTM Alter Gothic" panose="02040603050506020204" pitchFamily="18" charset="0"/>
              </a:rPr>
              <a:t>Khi</a:t>
            </a:r>
            <a:r>
              <a:rPr lang="en-US" sz="1600" dirty="0">
                <a:latin typeface="UTM Alter Gothic" panose="02040603050506020204" pitchFamily="18" charset="0"/>
              </a:rPr>
              <a:t> </a:t>
            </a:r>
            <a:r>
              <a:rPr lang="vi-VN" sz="1600" dirty="0">
                <a:latin typeface="UTM Alter Gothic" panose="02040603050506020204" pitchFamily="18" charset="0"/>
              </a:rPr>
              <a:t>bạn tích đức hành thiện, luôn sống tốt và nỗ lực </a:t>
            </a:r>
            <a:r>
              <a:rPr lang="en-US" sz="1600" dirty="0" err="1">
                <a:latin typeface="UTM Alter Gothic" panose="02040603050506020204" pitchFamily="18" charset="0"/>
              </a:rPr>
              <a:t>không</a:t>
            </a:r>
            <a:r>
              <a:rPr lang="en-US" sz="1600" dirty="0">
                <a:latin typeface="UTM Alter Gothic" panose="02040603050506020204" pitchFamily="18" charset="0"/>
              </a:rPr>
              <a:t> </a:t>
            </a:r>
            <a:r>
              <a:rPr lang="en-US" sz="1600" dirty="0" err="1">
                <a:latin typeface="UTM Alter Gothic" panose="02040603050506020204" pitchFamily="18" charset="0"/>
              </a:rPr>
              <a:t>ngừng</a:t>
            </a:r>
            <a:r>
              <a:rPr lang="vi-VN" sz="1600" dirty="0">
                <a:latin typeface="UTM Alter Gothic" panose="02040603050506020204" pitchFamily="18" charset="0"/>
              </a:rPr>
              <a:t>, may mắn, an lành </a:t>
            </a:r>
            <a:r>
              <a:rPr lang="en-US" sz="1600" dirty="0" err="1">
                <a:latin typeface="UTM Alter Gothic" panose="02040603050506020204" pitchFamily="18" charset="0"/>
              </a:rPr>
              <a:t>sẽ</a:t>
            </a:r>
            <a:r>
              <a:rPr lang="vi-VN" sz="1600" dirty="0">
                <a:latin typeface="UTM Alter Gothic" panose="02040603050506020204" pitchFamily="18" charset="0"/>
              </a:rPr>
              <a:t> đến với bạn và gia đình</a:t>
            </a:r>
            <a:r>
              <a:rPr lang="en-US" sz="1600" dirty="0">
                <a:latin typeface="UTM Alter Gothic" panose="02040603050506020204" pitchFamily="18" charset="0"/>
              </a:rPr>
              <a:t> </a:t>
            </a:r>
            <a:r>
              <a:rPr lang="en-US" sz="1600" dirty="0" err="1">
                <a:latin typeface="UTM Alter Gothic" panose="02040603050506020204" pitchFamily="18" charset="0"/>
              </a:rPr>
              <a:t>sớm</a:t>
            </a:r>
            <a:r>
              <a:rPr lang="en-US" sz="1600" dirty="0">
                <a:latin typeface="UTM Alter Gothic" panose="02040603050506020204" pitchFamily="18" charset="0"/>
              </a:rPr>
              <a:t> </a:t>
            </a:r>
            <a:r>
              <a:rPr lang="en-US" sz="1600" dirty="0" err="1">
                <a:latin typeface="UTM Alter Gothic" panose="02040603050506020204" pitchFamily="18" charset="0"/>
              </a:rPr>
              <a:t>muộn</a:t>
            </a:r>
            <a:r>
              <a:rPr lang="en-US" sz="1600" dirty="0">
                <a:latin typeface="UTM Alter Gothic" panose="02040603050506020204" pitchFamily="18" charset="0"/>
              </a:rPr>
              <a:t> </a:t>
            </a:r>
            <a:r>
              <a:rPr lang="en-US" sz="1600" dirty="0" err="1">
                <a:latin typeface="UTM Alter Gothic" panose="02040603050506020204" pitchFamily="18" charset="0"/>
              </a:rPr>
              <a:t>mà</a:t>
            </a:r>
            <a:r>
              <a:rPr lang="en-US" sz="1600" dirty="0">
                <a:latin typeface="UTM Alter Gothic" panose="02040603050506020204" pitchFamily="18" charset="0"/>
              </a:rPr>
              <a:t> </a:t>
            </a:r>
            <a:r>
              <a:rPr lang="en-US" sz="1600" dirty="0" err="1">
                <a:latin typeface="UTM Alter Gothic" panose="02040603050506020204" pitchFamily="18" charset="0"/>
              </a:rPr>
              <a:t>thôi</a:t>
            </a:r>
            <a:r>
              <a:rPr lang="en-US" sz="1600" dirty="0">
                <a:latin typeface="UTM Alter Gothic" panose="02040603050506020204" pitchFamily="18" charset="0"/>
              </a:rPr>
              <a:t>!</a:t>
            </a:r>
            <a:endParaRPr lang="vi-VN" sz="1600" dirty="0">
              <a:latin typeface="UTM Alter Gothic" panose="02040603050506020204" pitchFamily="18" charset="0"/>
            </a:endParaRPr>
          </a:p>
        </p:txBody>
      </p:sp>
      <p:sp>
        <p:nvSpPr>
          <p:cNvPr id="13" name="TextBox 12">
            <a:extLst>
              <a:ext uri="{FF2B5EF4-FFF2-40B4-BE49-F238E27FC236}">
                <a16:creationId xmlns:a16="http://schemas.microsoft.com/office/drawing/2014/main" id="{7BFC85C4-3D19-49A9-9032-CDEC15CFB66F}"/>
              </a:ext>
            </a:extLst>
          </p:cNvPr>
          <p:cNvSpPr txBox="1"/>
          <p:nvPr/>
        </p:nvSpPr>
        <p:spPr>
          <a:xfrm>
            <a:off x="1002992" y="381000"/>
            <a:ext cx="5855008"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QUAN NIỆM ĐẦU NĂM MUA MUỐI, CUỐI NĂM MUA VÔI </a:t>
            </a:r>
          </a:p>
        </p:txBody>
      </p:sp>
      <p:sp>
        <p:nvSpPr>
          <p:cNvPr id="14" name="TextBox 13"/>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5" name="TextBox 14"/>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6" name="TextBox 15"/>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212099533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53</a:t>
            </a:fld>
            <a:endParaRPr lang="en-US" sz="1600" b="1">
              <a:solidFill>
                <a:schemeClr val="bg1"/>
              </a:solidFill>
              <a:latin typeface="UTM Alter Gothic" panose="02040603050506020204" pitchFamily="18" charset="0"/>
            </a:endParaRPr>
          </a:p>
        </p:txBody>
      </p:sp>
      <p:sp>
        <p:nvSpPr>
          <p:cNvPr id="11" name="TextBox 10">
            <a:extLst>
              <a:ext uri="{FF2B5EF4-FFF2-40B4-BE49-F238E27FC236}">
                <a16:creationId xmlns:a16="http://schemas.microsoft.com/office/drawing/2014/main" id="{4BE77FDC-D9DD-427F-B65C-5306715CD8C3}"/>
              </a:ext>
            </a:extLst>
          </p:cNvPr>
          <p:cNvSpPr txBox="1"/>
          <p:nvPr/>
        </p:nvSpPr>
        <p:spPr>
          <a:xfrm>
            <a:off x="685800" y="762000"/>
            <a:ext cx="6781800" cy="5878532"/>
          </a:xfrm>
          <a:prstGeom prst="rect">
            <a:avLst/>
          </a:prstGeom>
          <a:noFill/>
        </p:spPr>
        <p:txBody>
          <a:bodyPr wrap="square">
            <a:spAutoFit/>
          </a:bodyPr>
          <a:lstStyle/>
          <a:p>
            <a:pPr algn="just">
              <a:lnSpc>
                <a:spcPct val="150000"/>
              </a:lnSpc>
              <a:spcBef>
                <a:spcPts val="600"/>
              </a:spcBef>
              <a:spcAft>
                <a:spcPts val="600"/>
              </a:spcAft>
            </a:pP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Thay mặt cho Công ty C</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ổ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P</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hần</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Phong Thủy Phùng Gia, trân trọng cảm ơn Quý gia chủ đã tin tưởng, đón nhận </a:t>
            </a:r>
            <a:r>
              <a:rPr lang="vi-VN"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bộ</a:t>
            </a:r>
            <a:r>
              <a:rPr lang="en-US"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b="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a:t>
            </a:r>
            <a:r>
              <a:rPr lang="en-US" sz="1600" b="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CẨM NANG TẾT ẤT TỴ 2025</a:t>
            </a:r>
            <a:r>
              <a:rPr lang="vi-VN" sz="1600" b="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a:t>
            </a:r>
            <a:r>
              <a:rPr lang="vi-VN"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a:t>
            </a:r>
            <a:endPar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endParaRPr>
          </a:p>
          <a:p>
            <a:pPr algn="just">
              <a:lnSpc>
                <a:spcPct val="150000"/>
              </a:lnSpc>
              <a:spcBef>
                <a:spcPts val="600"/>
              </a:spcBef>
              <a:spcAft>
                <a:spcPts val="600"/>
              </a:spcAft>
            </a:pP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Như một lời tri ân và chia sẻ, từ đáy lòng mình, tôi luôn mong những điều may mắn, viên mãn nhất sẽ đến với Quý gia chủ trong năm </a:t>
            </a:r>
            <a:r>
              <a:rPr lang="vi-VN"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mới </a:t>
            </a:r>
            <a:r>
              <a:rPr lang="en-US"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ẤT TỴ – 2025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tới đây. Để vận thế thêm phần khởi sắc và hanh thông, mỗi con người luôn cần phát huy được tinh thần chủ động, nỗ lực tận thiện và tu dưỡng không ngừng. Các nhân tố khác như mệnh lý, phong thủy, Âm </a:t>
            </a:r>
            <a:r>
              <a:rPr lang="vi-VN"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đức…</a:t>
            </a:r>
            <a:r>
              <a:rPr lang="en-US"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chỉ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mang tính hỗ trợ mà thôi!</a:t>
            </a:r>
          </a:p>
          <a:p>
            <a:pPr algn="just">
              <a:lnSpc>
                <a:spcPct val="150000"/>
              </a:lnSpc>
              <a:spcBef>
                <a:spcPts val="600"/>
              </a:spcBef>
              <a:spcAft>
                <a:spcPts val="600"/>
              </a:spcAft>
            </a:pP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Tôi hy vọng các gợi ý, hướng dẫn từ bộ </a:t>
            </a:r>
            <a:r>
              <a:rPr lang="vi-VN"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bộ</a:t>
            </a:r>
            <a:r>
              <a:rPr lang="en-US"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b="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a:t>
            </a:r>
            <a:r>
              <a:rPr lang="en-US" sz="1600" b="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CẨM NANG TẾT ẤT TỴ 2025</a:t>
            </a:r>
            <a:r>
              <a:rPr lang="vi-VN"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sẽ giúp Quý gia chủ đắc được Thiên thời - Địa lợi - Nhân hòa, tạo nền tảng tích cực để vạn sự được thuận lợi, như ý!</a:t>
            </a:r>
          </a:p>
          <a:p>
            <a:pPr algn="just">
              <a:lnSpc>
                <a:spcPct val="150000"/>
              </a:lnSpc>
              <a:spcBef>
                <a:spcPts val="600"/>
              </a:spcBef>
              <a:spcAft>
                <a:spcPts val="600"/>
              </a:spcAft>
            </a:pP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Thành tâm chúc Quý bạn hữu sang </a:t>
            </a:r>
            <a:r>
              <a:rPr lang="vi-VN"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năm </a:t>
            </a:r>
            <a:r>
              <a:rPr lang="en-US" sz="160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ẤT TỴ – 2025 </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vạn sự cát lành </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an khang vượng lộc. Sự đồng hành của Quý bạn hữu cùng Phùng Gia sẽ là nguồn khích lệ lớn để chúng tôi thêm hoàn thiện và lan tỏa nhiều hơn trên con đường “</a:t>
            </a:r>
            <a:r>
              <a:rPr lang="vi-VN" sz="1600" b="1"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GIEO CHÍNH ĐẠO - ĐẮC TÂM AN</a:t>
            </a:r>
            <a:r>
              <a:rPr lang="vi-VN"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p>
          <a:p>
            <a:pPr algn="r">
              <a:lnSpc>
                <a:spcPct val="150000"/>
              </a:lnSpc>
              <a:spcBef>
                <a:spcPts val="600"/>
              </a:spcBef>
              <a:spcAft>
                <a:spcPts val="600"/>
              </a:spcAft>
            </a:pP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 Master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Phùng</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r>
              <a:rPr lang="en-US" sz="1600" dirty="0" err="1">
                <a:solidFill>
                  <a:srgbClr val="311111"/>
                </a:solidFill>
                <a:latin typeface="UTM Alter Gothic" panose="02040603050506020204" pitchFamily="18" charset="0"/>
                <a:ea typeface="Calibri" panose="020F0502020204030204" pitchFamily="34" charset="0"/>
                <a:cs typeface="Times New Roman" panose="02020603050405020304" pitchFamily="18" charset="0"/>
              </a:rPr>
              <a:t>Phương</a:t>
            </a:r>
            <a:r>
              <a:rPr lang="en-US" sz="1600" dirty="0">
                <a:solidFill>
                  <a:srgbClr val="311111"/>
                </a:solidFill>
                <a:latin typeface="UTM Alter Gothic" panose="02040603050506020204" pitchFamily="18" charset="0"/>
                <a:ea typeface="Calibri" panose="020F0502020204030204" pitchFamily="34" charset="0"/>
                <a:cs typeface="Times New Roman" panose="02020603050405020304" pitchFamily="18" charset="0"/>
              </a:rPr>
              <a:t>- </a:t>
            </a:r>
            <a:endParaRPr lang="vi-VN" sz="1600" dirty="0">
              <a:solidFill>
                <a:srgbClr val="311111"/>
              </a:solidFill>
              <a:effectLst/>
              <a:latin typeface="UTM Alter Gothic" panose="02040603050506020204" pitchFamily="18"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00A95D9E-4AC2-4F8F-A055-067D98022FA7}"/>
              </a:ext>
            </a:extLst>
          </p:cNvPr>
          <p:cNvSpPr txBox="1"/>
          <p:nvPr/>
        </p:nvSpPr>
        <p:spPr>
          <a:xfrm>
            <a:off x="1524000" y="381000"/>
            <a:ext cx="4590472"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LỜI KẾT</a:t>
            </a:r>
            <a:endParaRPr lang="vi-VN" sz="2100" b="1" dirty="0">
              <a:solidFill>
                <a:srgbClr val="C00000"/>
              </a:solidFill>
            </a:endParaRPr>
          </a:p>
        </p:txBody>
      </p:sp>
      <p:sp>
        <p:nvSpPr>
          <p:cNvPr id="12" name="TextBox 11"/>
          <p:cNvSpPr txBox="1"/>
          <p:nvPr/>
        </p:nvSpPr>
        <p:spPr>
          <a:xfrm>
            <a:off x="7823801" y="1978017"/>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23801" y="2733525"/>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5" name="TextBox 14"/>
          <p:cNvSpPr txBox="1"/>
          <p:nvPr/>
        </p:nvSpPr>
        <p:spPr>
          <a:xfrm>
            <a:off x="7848600" y="354937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3964355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7823801" y="2076260"/>
            <a:ext cx="1336431" cy="433324"/>
          </a:xfrm>
          <a:prstGeom prst="rect">
            <a:avLst/>
          </a:prstGeom>
          <a:noFill/>
        </p:spPr>
        <p:txBody>
          <a:bodyPr wrap="square" rtlCol="0">
            <a:spAutoFit/>
          </a:bodyPr>
          <a:lstStyle/>
          <a:p>
            <a:pPr algn="ctr"/>
            <a:r>
              <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rPr>
              <a:t>VẬN TRÌNH TẾT</a:t>
            </a:r>
          </a:p>
          <a:p>
            <a:pPr algn="ctr"/>
            <a:r>
              <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rPr>
              <a:t> QUÝ MÃO 2023</a:t>
            </a:r>
          </a:p>
        </p:txBody>
      </p:sp>
      <p:sp>
        <p:nvSpPr>
          <p:cNvPr id="9" name="TextBox 8"/>
          <p:cNvSpPr txBox="1"/>
          <p:nvPr/>
        </p:nvSpPr>
        <p:spPr>
          <a:xfrm>
            <a:off x="7842738" y="2764082"/>
            <a:ext cx="1336431" cy="262829"/>
          </a:xfrm>
          <a:prstGeom prst="rect">
            <a:avLst/>
          </a:prstGeom>
          <a:noFill/>
        </p:spPr>
        <p:txBody>
          <a:bodyPr wrap="square" rtlCol="0">
            <a:spAutoFit/>
          </a:bodyPr>
          <a:lstStyle/>
          <a:p>
            <a:pPr algn="ctr"/>
            <a:r>
              <a:rPr lang="vi-VN" sz="1108" dirty="0">
                <a:solidFill>
                  <a:schemeClr val="bg1"/>
                </a:solidFill>
                <a:latin typeface="UTM Alter Gothic" panose="02040603050506020204" pitchFamily="18" charset="0"/>
                <a:ea typeface="Roboto" panose="02000000000000000000" pitchFamily="2" charset="0"/>
              </a:rPr>
              <a:t>HẢI DƯƠNG </a:t>
            </a:r>
            <a:endParaRPr lang="en-US" sz="1108" dirty="0">
              <a:solidFill>
                <a:schemeClr val="bg1"/>
              </a:solidFill>
              <a:latin typeface="UTM Alter Gothic" panose="02040603050506020204" pitchFamily="18" charset="0"/>
              <a:ea typeface="Roboto" panose="02000000000000000000" pitchFamily="2" charset="0"/>
            </a:endParaRPr>
          </a:p>
        </p:txBody>
      </p:sp>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fld id="{DA59AAED-FA98-48EE-8559-0DC8EBCABFA8}" type="slidenum">
              <a:rPr lang="en-US" sz="1600" b="1" smtClean="0">
                <a:solidFill>
                  <a:schemeClr val="bg1"/>
                </a:solidFill>
                <a:latin typeface="UTM Alter Gothic" panose="02040603050506020204" pitchFamily="18" charset="0"/>
              </a:rPr>
              <a:pPr/>
              <a:t>54</a:t>
            </a:fld>
            <a:endParaRPr lang="en-US" sz="1600" b="1">
              <a:solidFill>
                <a:schemeClr val="bg1"/>
              </a:solidFill>
              <a:latin typeface="UTM Alter Gothic" panose="02040603050506020204" pitchFamily="18" charset="0"/>
            </a:endParaRPr>
          </a:p>
        </p:txBody>
      </p:sp>
      <p:sp>
        <p:nvSpPr>
          <p:cNvPr id="15" name="TextBox 14">
            <a:extLst>
              <a:ext uri="{FF2B5EF4-FFF2-40B4-BE49-F238E27FC236}">
                <a16:creationId xmlns:a16="http://schemas.microsoft.com/office/drawing/2014/main" id="{08FA0020-5DA7-4F40-BDC3-E20EE547EBA2}"/>
              </a:ext>
            </a:extLst>
          </p:cNvPr>
          <p:cNvSpPr txBox="1"/>
          <p:nvPr/>
        </p:nvSpPr>
        <p:spPr>
          <a:xfrm>
            <a:off x="7901354" y="3630553"/>
            <a:ext cx="1266092" cy="3293209"/>
          </a:xfrm>
          <a:prstGeom prst="rect">
            <a:avLst/>
          </a:prstGeom>
          <a:noFill/>
        </p:spPr>
        <p:txBody>
          <a:bodyPr wrap="square" rtlCol="0">
            <a:spAutoFit/>
          </a:bodyPr>
          <a:lstStyle/>
          <a:p>
            <a:pPr algn="ctr"/>
            <a:r>
              <a:rPr lang="en-US" sz="1100" spc="46" dirty="0" err="1">
                <a:solidFill>
                  <a:schemeClr val="bg1"/>
                </a:solidFill>
                <a:latin typeface="UTM Alter Gothic" panose="02040603050506020204" pitchFamily="18" charset="0"/>
                <a:ea typeface="Roboto" panose="02000000000000000000" pitchFamily="2" charset="0"/>
              </a:rPr>
              <a:t>Gia</a:t>
            </a:r>
            <a:r>
              <a:rPr lang="en-US" sz="1100" spc="46" dirty="0">
                <a:solidFill>
                  <a:schemeClr val="bg1"/>
                </a:solidFill>
                <a:latin typeface="UTM Alter Gothic" panose="02040603050506020204" pitchFamily="18" charset="0"/>
                <a:ea typeface="Roboto" panose="02000000000000000000" pitchFamily="2" charset="0"/>
              </a:rPr>
              <a:t> </a:t>
            </a:r>
            <a:r>
              <a:rPr lang="en-US" sz="1100" spc="46" dirty="0" err="1">
                <a:solidFill>
                  <a:schemeClr val="bg1"/>
                </a:solidFill>
                <a:latin typeface="UTM Alter Gothic" panose="02040603050506020204" pitchFamily="18" charset="0"/>
                <a:ea typeface="Roboto" panose="02000000000000000000" pitchFamily="2" charset="0"/>
              </a:rPr>
              <a:t>chủ</a:t>
            </a:r>
            <a:endParaRPr lang="en-US" sz="1100" spc="46" dirty="0">
              <a:solidFill>
                <a:schemeClr val="bg1"/>
              </a:solidFill>
              <a:latin typeface="UTM Alter Gothic" panose="02040603050506020204" pitchFamily="18" charset="0"/>
              <a:ea typeface="Roboto" panose="02000000000000000000" pitchFamily="2" charset="0"/>
            </a:endParaRPr>
          </a:p>
          <a:p>
            <a:pPr algn="ctr"/>
            <a:r>
              <a:rPr lang="vi-VN" sz="1400" b="1" spc="46" dirty="0">
                <a:solidFill>
                  <a:schemeClr val="bg1"/>
                </a:solidFill>
                <a:latin typeface="UTM Alter Gothic" panose="02040603050506020204" pitchFamily="18" charset="0"/>
                <a:ea typeface="Roboto" panose="02000000000000000000" pitchFamily="2" charset="0"/>
              </a:rPr>
              <a:t>NGUYỄN THỊ A</a:t>
            </a:r>
            <a:endParaRPr lang="en-US" sz="1400" b="1" spc="46" dirty="0">
              <a:solidFill>
                <a:schemeClr val="bg1"/>
              </a:solidFill>
              <a:latin typeface="UTM Alter Gothic" panose="02040603050506020204" pitchFamily="18" charset="0"/>
              <a:ea typeface="Roboto" panose="02000000000000000000" pitchFamily="2" charset="0"/>
            </a:endParaRPr>
          </a:p>
          <a:p>
            <a:pPr algn="ctr"/>
            <a:r>
              <a:rPr lang="en-US" sz="1100" spc="46" dirty="0" err="1">
                <a:solidFill>
                  <a:schemeClr val="bg1"/>
                </a:solidFill>
                <a:latin typeface="UTM Alter Gothic" panose="02040603050506020204" pitchFamily="18" charset="0"/>
                <a:ea typeface="Roboto" panose="02000000000000000000" pitchFamily="2" charset="0"/>
              </a:rPr>
              <a:t>Sinh</a:t>
            </a:r>
            <a:r>
              <a:rPr lang="en-US" sz="1100" spc="46" dirty="0">
                <a:solidFill>
                  <a:schemeClr val="bg1"/>
                </a:solidFill>
                <a:latin typeface="UTM Alter Gothic" panose="02040603050506020204" pitchFamily="18" charset="0"/>
                <a:ea typeface="Roboto" panose="02000000000000000000" pitchFamily="2" charset="0"/>
              </a:rPr>
              <a:t> Ngày</a:t>
            </a:r>
          </a:p>
          <a:p>
            <a:pPr algn="ctr"/>
            <a:r>
              <a:rPr lang="en-US" sz="1400" b="1" spc="46" dirty="0" err="1">
                <a:solidFill>
                  <a:schemeClr val="bg1"/>
                </a:solidFill>
                <a:latin typeface="UTM Alter Gothic" panose="02040603050506020204" pitchFamily="18" charset="0"/>
                <a:ea typeface="Roboto" panose="02000000000000000000" pitchFamily="2" charset="0"/>
              </a:rPr>
              <a:t>Quái</a:t>
            </a:r>
            <a:r>
              <a:rPr lang="en-US" sz="1400" b="1" spc="46" dirty="0">
                <a:solidFill>
                  <a:schemeClr val="bg1"/>
                </a:solidFill>
                <a:latin typeface="UTM Alter Gothic" panose="02040603050506020204" pitchFamily="18" charset="0"/>
                <a:ea typeface="Roboto" panose="02000000000000000000" pitchFamily="2" charset="0"/>
              </a:rPr>
              <a:t> Mệnh: </a:t>
            </a:r>
            <a:r>
              <a:rPr lang="en-US" sz="1400" b="1" spc="46" dirty="0" err="1">
                <a:solidFill>
                  <a:schemeClr val="bg1"/>
                </a:solidFill>
                <a:latin typeface="UTM Alter Gothic" panose="02040603050506020204" pitchFamily="18" charset="0"/>
                <a:ea typeface="Roboto" panose="02000000000000000000" pitchFamily="2" charset="0"/>
              </a:rPr>
              <a:t>Tốn</a:t>
            </a:r>
            <a:r>
              <a:rPr lang="en-US" sz="1400" b="1" spc="46" dirty="0">
                <a:solidFill>
                  <a:schemeClr val="bg1"/>
                </a:solidFill>
                <a:latin typeface="UTM Alter Gothic" panose="02040603050506020204" pitchFamily="18" charset="0"/>
                <a:ea typeface="Roboto" panose="02000000000000000000" pitchFamily="2" charset="0"/>
              </a:rPr>
              <a:t> - </a:t>
            </a:r>
            <a:r>
              <a:rPr lang="en-US" sz="1400" b="1" spc="46" dirty="0" err="1">
                <a:solidFill>
                  <a:schemeClr val="bg1"/>
                </a:solidFill>
                <a:latin typeface="UTM Alter Gothic" panose="02040603050506020204" pitchFamily="18" charset="0"/>
                <a:ea typeface="Roboto" panose="02000000000000000000" pitchFamily="2" charset="0"/>
              </a:rPr>
              <a:t>Mộc</a:t>
            </a:r>
            <a:endParaRPr lang="en-US" sz="1400" b="1" spc="46" dirty="0">
              <a:solidFill>
                <a:schemeClr val="bg1"/>
              </a:solidFill>
              <a:latin typeface="UTM Alter Gothic" panose="02040603050506020204" pitchFamily="18" charset="0"/>
              <a:ea typeface="Roboto" panose="02000000000000000000" pitchFamily="2" charset="0"/>
            </a:endParaRPr>
          </a:p>
          <a:p>
            <a:pPr algn="ctr"/>
            <a:r>
              <a:rPr lang="vi-VN" sz="1400" b="1" spc="46" dirty="0">
                <a:solidFill>
                  <a:schemeClr val="bg1"/>
                </a:solidFill>
                <a:latin typeface="UTM Alter Gothic" panose="02040603050506020204" pitchFamily="18" charset="0"/>
                <a:ea typeface="Roboto" panose="02000000000000000000" pitchFamily="2" charset="0"/>
              </a:rPr>
              <a:t>Niên Mệnh: Thiên Thượng Hỏa</a:t>
            </a:r>
            <a:endParaRPr lang="en-US" sz="1400" b="1" spc="46" dirty="0">
              <a:solidFill>
                <a:schemeClr val="bg1"/>
              </a:solidFill>
              <a:latin typeface="UTM Alter Gothic" panose="02040603050506020204" pitchFamily="18" charset="0"/>
              <a:ea typeface="Roboto" panose="02000000000000000000" pitchFamily="2" charset="0"/>
            </a:endParaRPr>
          </a:p>
          <a:p>
            <a:pPr algn="ctr"/>
            <a:endParaRPr lang="en-US" sz="1100" spc="46" dirty="0">
              <a:solidFill>
                <a:schemeClr val="bg1"/>
              </a:solidFill>
              <a:latin typeface="UTM Alter Gothic" panose="02040603050506020204" pitchFamily="18" charset="0"/>
              <a:ea typeface="Roboto" panose="02000000000000000000" pitchFamily="2" charset="0"/>
            </a:endParaRPr>
          </a:p>
          <a:p>
            <a:pPr algn="ctr"/>
            <a:endParaRPr lang="en-US" b="1" spc="46" dirty="0">
              <a:solidFill>
                <a:schemeClr val="bg1"/>
              </a:solidFill>
              <a:latin typeface="UTM Alter Gothic" panose="02040603050506020204" pitchFamily="18" charset="0"/>
              <a:ea typeface="Roboto" panose="02000000000000000000" pitchFamily="2" charset="0"/>
            </a:endParaRPr>
          </a:p>
          <a:p>
            <a:pPr algn="ctr"/>
            <a:endParaRPr lang="en-US" b="1" spc="46" dirty="0">
              <a:solidFill>
                <a:schemeClr val="bg1"/>
              </a:solidFill>
              <a:latin typeface="UTM Alter Gothic" panose="02040603050506020204" pitchFamily="18" charset="0"/>
              <a:ea typeface="Roboto" panose="02000000000000000000" pitchFamily="2" charset="0"/>
            </a:endParaRPr>
          </a:p>
          <a:p>
            <a:pPr algn="ctr"/>
            <a:endParaRPr lang="en-US" sz="1100" b="1" spc="46" dirty="0">
              <a:solidFill>
                <a:schemeClr val="bg1"/>
              </a:solidFill>
              <a:latin typeface="UTM Alter Gothic" panose="02040603050506020204" pitchFamily="18" charset="0"/>
              <a:ea typeface="Roboto" panose="02000000000000000000" pitchFamily="2" charset="0"/>
            </a:endParaRPr>
          </a:p>
          <a:p>
            <a:pPr algn="ctr"/>
            <a:endParaRPr lang="en-US" sz="1100" b="1" spc="46" dirty="0">
              <a:solidFill>
                <a:schemeClr val="bg1"/>
              </a:solidFill>
              <a:latin typeface="UTM Alter Gothic" panose="02040603050506020204" pitchFamily="18" charset="0"/>
              <a:ea typeface="Roboto" panose="02000000000000000000" pitchFamily="2" charset="0"/>
            </a:endParaRPr>
          </a:p>
          <a:p>
            <a:pPr algn="ctr"/>
            <a:endParaRPr lang="en-US" sz="1100" b="1" spc="46" dirty="0">
              <a:solidFill>
                <a:schemeClr val="bg1"/>
              </a:solidFill>
              <a:latin typeface="UTM Alter Gothic" panose="02040603050506020204" pitchFamily="18" charset="0"/>
              <a:ea typeface="Roboto" panose="02000000000000000000" pitchFamily="2" charset="0"/>
            </a:endParaRPr>
          </a:p>
          <a:p>
            <a:pPr algn="ctr"/>
            <a:endParaRPr lang="en-US" sz="1100" b="1" spc="46" dirty="0">
              <a:solidFill>
                <a:schemeClr val="bg1"/>
              </a:solidFill>
              <a:latin typeface="UTM Alter Gothic" panose="02040603050506020204" pitchFamily="18" charset="0"/>
              <a:ea typeface="Roboto" panose="02000000000000000000" pitchFamily="2" charset="0"/>
            </a:endParaRPr>
          </a:p>
          <a:p>
            <a:pPr algn="ctr"/>
            <a:endParaRPr lang="en-US" sz="1100" b="1" spc="46" dirty="0">
              <a:solidFill>
                <a:schemeClr val="bg1"/>
              </a:solidFill>
              <a:latin typeface="UTM Alter Gothic" panose="02040603050506020204" pitchFamily="18" charset="0"/>
              <a:ea typeface="Roboto" panose="02000000000000000000" pitchFamily="2" charset="0"/>
            </a:endParaRPr>
          </a:p>
          <a:p>
            <a:pPr algn="ctr"/>
            <a:endParaRPr lang="en-US" sz="1400" b="1" spc="46" dirty="0">
              <a:solidFill>
                <a:schemeClr val="bg1"/>
              </a:solidFill>
              <a:latin typeface="UTM Alter Gothic" panose="02040603050506020204" pitchFamily="18" charset="0"/>
              <a:ea typeface="Roboto" panose="02000000000000000000" pitchFamily="2" charset="0"/>
            </a:endParaRPr>
          </a:p>
        </p:txBody>
      </p:sp>
      <p:pic>
        <p:nvPicPr>
          <p:cNvPr id="6" name="Picture 5">
            <a:extLst>
              <a:ext uri="{FF2B5EF4-FFF2-40B4-BE49-F238E27FC236}">
                <a16:creationId xmlns:a16="http://schemas.microsoft.com/office/drawing/2014/main" id="{9353EC79-3F44-49D9-93F5-6A2673C6389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6245825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13" name="Straight Connector 12"/>
          <p:cNvCxnSpPr/>
          <p:nvPr/>
        </p:nvCxnSpPr>
        <p:spPr>
          <a:xfrm>
            <a:off x="4149969" y="6101861"/>
            <a:ext cx="1125415" cy="14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094892" y="6120799"/>
            <a:ext cx="3235569" cy="369332"/>
          </a:xfrm>
          <a:prstGeom prst="rect">
            <a:avLst/>
          </a:prstGeom>
          <a:noFill/>
        </p:spPr>
        <p:txBody>
          <a:bodyPr wrap="square" rtlCol="0">
            <a:spAutoFit/>
          </a:bodyPr>
          <a:lstStyle/>
          <a:p>
            <a:pPr algn="ctr">
              <a:spcBef>
                <a:spcPts val="200"/>
              </a:spcBef>
              <a:spcAft>
                <a:spcPts val="200"/>
              </a:spcAft>
            </a:pPr>
            <a:r>
              <a:rPr lang="en-US" sz="1662" b="1" dirty="0" err="1">
                <a:solidFill>
                  <a:schemeClr val="bg1"/>
                </a:solidFill>
              </a:rPr>
              <a:t>Số</a:t>
            </a:r>
            <a:r>
              <a:rPr lang="en-US" sz="1662" b="1" dirty="0">
                <a:solidFill>
                  <a:schemeClr val="bg1"/>
                </a:solidFill>
              </a:rPr>
              <a:t>: </a:t>
            </a:r>
            <a:r>
              <a:rPr lang="en-US" b="1" dirty="0">
                <a:solidFill>
                  <a:schemeClr val="bg1"/>
                </a:solidFill>
                <a:latin typeface="UTM Alter Gothic" panose="02040603050506020204" pitchFamily="18" charset="0"/>
              </a:rPr>
              <a:t>PG20230109</a:t>
            </a:r>
            <a:endParaRPr lang="vi-VN" b="1" dirty="0">
              <a:solidFill>
                <a:schemeClr val="bg1"/>
              </a:solidFill>
              <a:latin typeface="UTM Alter Gothic" panose="020406030505060202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r>
              <a:rPr lang="en-US" sz="1600" b="1">
                <a:solidFill>
                  <a:schemeClr val="bg1"/>
                </a:solidFill>
                <a:latin typeface="UTM Alter Gothic" panose="02040603050506020204" pitchFamily="18" charset="0"/>
              </a:rPr>
              <a:t>0</a:t>
            </a:r>
            <a:fld id="{DA59AAED-FA98-48EE-8559-0DC8EBCABFA8}" type="slidenum">
              <a:rPr lang="en-US" sz="1600" b="1" smtClean="0">
                <a:solidFill>
                  <a:schemeClr val="bg1"/>
                </a:solidFill>
                <a:latin typeface="UTM Alter Gothic" panose="02040603050506020204" pitchFamily="18" charset="0"/>
              </a:rPr>
              <a:pPr/>
              <a:t>5</a:t>
            </a:fld>
            <a:endParaRPr lang="en-US" sz="1600" b="1">
              <a:solidFill>
                <a:schemeClr val="bg1"/>
              </a:solidFill>
              <a:latin typeface="UTM Alter Gothic" panose="02040603050506020204" pitchFamily="18" charset="0"/>
            </a:endParaRPr>
          </a:p>
        </p:txBody>
      </p:sp>
      <p:sp>
        <p:nvSpPr>
          <p:cNvPr id="13" name="TextBox 12">
            <a:extLst>
              <a:ext uri="{FF2B5EF4-FFF2-40B4-BE49-F238E27FC236}">
                <a16:creationId xmlns:a16="http://schemas.microsoft.com/office/drawing/2014/main" id="{4A64A8B0-8E58-45EE-A190-B5974892B411}"/>
              </a:ext>
            </a:extLst>
          </p:cNvPr>
          <p:cNvSpPr txBox="1"/>
          <p:nvPr/>
        </p:nvSpPr>
        <p:spPr>
          <a:xfrm>
            <a:off x="609600" y="903846"/>
            <a:ext cx="6705600" cy="5878532"/>
          </a:xfrm>
          <a:prstGeom prst="rect">
            <a:avLst/>
          </a:prstGeom>
          <a:noFill/>
        </p:spPr>
        <p:txBody>
          <a:bodyPr wrap="square">
            <a:spAutoFit/>
          </a:bodyPr>
          <a:lstStyle/>
          <a:p>
            <a:pPr algn="just">
              <a:lnSpc>
                <a:spcPct val="150000"/>
              </a:lnSpc>
              <a:spcBef>
                <a:spcPts val="600"/>
              </a:spcBef>
              <a:spcAft>
                <a:spcPts val="600"/>
              </a:spcAft>
            </a:pPr>
            <a:r>
              <a:rPr lang="vi-VN" sz="1600" dirty="0">
                <a:latin typeface="UTM Alter Gothic" panose="02040603050506020204" pitchFamily="18" charset="0"/>
              </a:rPr>
              <a:t>1. </a:t>
            </a:r>
            <a:r>
              <a:rPr lang="en-US" sz="1600" dirty="0" err="1">
                <a:latin typeface="UTM Alter Gothic" panose="02040603050506020204" pitchFamily="18" charset="0"/>
              </a:rPr>
              <a:t>Các</a:t>
            </a:r>
            <a:r>
              <a:rPr lang="vi-VN" sz="1600" dirty="0">
                <a:latin typeface="UTM Alter Gothic" panose="02040603050506020204" pitchFamily="18" charset="0"/>
              </a:rPr>
              <a:t> lễ vật dâng </a:t>
            </a:r>
            <a:r>
              <a:rPr lang="en-US" sz="1600" dirty="0" err="1">
                <a:latin typeface="UTM Alter Gothic" panose="02040603050506020204" pitchFamily="18" charset="0"/>
              </a:rPr>
              <a:t>thỉnh</a:t>
            </a:r>
            <a:r>
              <a:rPr lang="vi-VN" sz="1600" dirty="0">
                <a:latin typeface="UTM Alter Gothic" panose="02040603050506020204" pitchFamily="18" charset="0"/>
              </a:rPr>
              <a:t> cúng bái tổ tiên là những lễ vật thanh khiết</a:t>
            </a:r>
            <a:r>
              <a:rPr lang="en-US" sz="1600" dirty="0">
                <a:latin typeface="UTM Alter Gothic" panose="02040603050506020204" pitchFamily="18" charset="0"/>
              </a:rPr>
              <a:t>, </a:t>
            </a:r>
            <a:r>
              <a:rPr lang="en-US" sz="1600" dirty="0" err="1">
                <a:latin typeface="UTM Alter Gothic" panose="02040603050506020204" pitchFamily="18" charset="0"/>
              </a:rPr>
              <a:t>cần</a:t>
            </a:r>
            <a:r>
              <a:rPr lang="en-US" sz="1600" dirty="0">
                <a:latin typeface="UTM Alter Gothic" panose="02040603050506020204" pitchFamily="18" charset="0"/>
              </a:rPr>
              <a:t> </a:t>
            </a:r>
            <a:r>
              <a:rPr lang="en-US" sz="1600" dirty="0" err="1">
                <a:latin typeface="UTM Alter Gothic" panose="02040603050506020204" pitchFamily="18" charset="0"/>
              </a:rPr>
              <a:t>đảm</a:t>
            </a:r>
            <a:r>
              <a:rPr lang="en-US" sz="1600" dirty="0">
                <a:latin typeface="UTM Alter Gothic" panose="02040603050506020204" pitchFamily="18" charset="0"/>
              </a:rPr>
              <a:t> </a:t>
            </a:r>
            <a:r>
              <a:rPr lang="en-US" sz="1600" dirty="0" err="1">
                <a:latin typeface="UTM Alter Gothic" panose="02040603050506020204" pitchFamily="18" charset="0"/>
              </a:rPr>
              <a:t>bảo</a:t>
            </a:r>
            <a:r>
              <a:rPr lang="en-US" sz="1600" dirty="0">
                <a:latin typeface="UTM Alter Gothic" panose="02040603050506020204" pitchFamily="18" charset="0"/>
              </a:rPr>
              <a:t> </a:t>
            </a:r>
            <a:r>
              <a:rPr lang="en-US" sz="1600" dirty="0" err="1">
                <a:latin typeface="UTM Alter Gothic" panose="02040603050506020204" pitchFamily="18" charset="0"/>
              </a:rPr>
              <a:t>sự</a:t>
            </a:r>
            <a:r>
              <a:rPr lang="en-US" sz="1600" dirty="0">
                <a:latin typeface="UTM Alter Gothic" panose="02040603050506020204" pitchFamily="18" charset="0"/>
              </a:rPr>
              <a:t> </a:t>
            </a:r>
            <a:r>
              <a:rPr lang="en-US" sz="1600" dirty="0" err="1">
                <a:latin typeface="UTM Alter Gothic" panose="02040603050506020204" pitchFamily="18" charset="0"/>
              </a:rPr>
              <a:t>tôn</a:t>
            </a:r>
            <a:r>
              <a:rPr lang="en-US" sz="1600" dirty="0">
                <a:latin typeface="UTM Alter Gothic" panose="02040603050506020204" pitchFamily="18" charset="0"/>
              </a:rPr>
              <a:t> </a:t>
            </a:r>
            <a:r>
              <a:rPr lang="en-US" sz="1600" dirty="0" err="1">
                <a:latin typeface="UTM Alter Gothic" panose="02040603050506020204" pitchFamily="18" charset="0"/>
              </a:rPr>
              <a:t>nghiêm</a:t>
            </a:r>
            <a:r>
              <a:rPr lang="vi-VN" sz="1600" dirty="0">
                <a:latin typeface="UTM Alter Gothic" panose="02040603050506020204" pitchFamily="18" charset="0"/>
              </a:rPr>
              <a:t>, tức là trước khi hóa hương </a:t>
            </a:r>
            <a:r>
              <a:rPr lang="en-US" sz="1600" dirty="0" err="1">
                <a:latin typeface="UTM Alter Gothic" panose="02040603050506020204" pitchFamily="18" charset="0"/>
              </a:rPr>
              <a:t>các</a:t>
            </a:r>
            <a:r>
              <a:rPr lang="en-US" sz="1600" dirty="0">
                <a:latin typeface="UTM Alter Gothic" panose="02040603050506020204" pitchFamily="18" charset="0"/>
              </a:rPr>
              <a:t> </a:t>
            </a:r>
            <a:r>
              <a:rPr lang="en-US" sz="1600" dirty="0" err="1">
                <a:latin typeface="UTM Alter Gothic" panose="02040603050506020204" pitchFamily="18" charset="0"/>
              </a:rPr>
              <a:t>lễ</a:t>
            </a:r>
            <a:r>
              <a:rPr lang="en-US" sz="1600" dirty="0">
                <a:latin typeface="UTM Alter Gothic" panose="02040603050506020204" pitchFamily="18" charset="0"/>
              </a:rPr>
              <a:t> </a:t>
            </a:r>
            <a:r>
              <a:rPr lang="en-US" sz="1600" dirty="0" err="1">
                <a:latin typeface="UTM Alter Gothic" panose="02040603050506020204" pitchFamily="18" charset="0"/>
              </a:rPr>
              <a:t>phẩm</a:t>
            </a:r>
            <a:r>
              <a:rPr lang="vi-VN" sz="1600" dirty="0">
                <a:latin typeface="UTM Alter Gothic" panose="02040603050506020204" pitchFamily="18" charset="0"/>
              </a:rPr>
              <a:t> được dâng lên tổ tiên</a:t>
            </a:r>
            <a:r>
              <a:rPr lang="en-US" sz="1600" dirty="0">
                <a:latin typeface="UTM Alter Gothic" panose="02040603050506020204" pitchFamily="18" charset="0"/>
              </a:rPr>
              <a:t>,</a:t>
            </a:r>
            <a:r>
              <a:rPr lang="vi-VN" sz="1600" dirty="0">
                <a:latin typeface="UTM Alter Gothic" panose="02040603050506020204" pitchFamily="18" charset="0"/>
              </a:rPr>
              <a:t> bất kì ai cũng không được đụng đến hay nếm thử.</a:t>
            </a:r>
          </a:p>
          <a:p>
            <a:pPr algn="just">
              <a:lnSpc>
                <a:spcPct val="150000"/>
              </a:lnSpc>
              <a:spcBef>
                <a:spcPts val="600"/>
              </a:spcBef>
              <a:spcAft>
                <a:spcPts val="600"/>
              </a:spcAft>
            </a:pPr>
            <a:r>
              <a:rPr lang="vi-VN" sz="1600" dirty="0">
                <a:latin typeface="UTM Alter Gothic" panose="02040603050506020204" pitchFamily="18" charset="0"/>
              </a:rPr>
              <a:t>2. Trong quá trình chuẩn bị món </a:t>
            </a:r>
            <a:r>
              <a:rPr lang="en-US" sz="1600" dirty="0">
                <a:latin typeface="UTM Alter Gothic" panose="02040603050506020204" pitchFamily="18" charset="0"/>
              </a:rPr>
              <a:t>ta </a:t>
            </a:r>
            <a:r>
              <a:rPr lang="vi-VN" sz="1600" dirty="0">
                <a:latin typeface="UTM Alter Gothic" panose="02040603050506020204" pitchFamily="18" charset="0"/>
              </a:rPr>
              <a:t>cần lưu ý, với những món đã nấu xong cần múc riêng ra một đĩa để chuẩn bị cho việc cúng tế. Đây là một việc làm thể hiện sự tôn trọng với các bậc bề trên, cũng giống như trong bữa cơm gia đình khi </a:t>
            </a:r>
            <a:r>
              <a:rPr lang="en-US" sz="1600" dirty="0">
                <a:latin typeface="UTM Alter Gothic" panose="02040603050506020204" pitchFamily="18" charset="0"/>
              </a:rPr>
              <a:t>Ô</a:t>
            </a:r>
            <a:r>
              <a:rPr lang="vi-VN" sz="1600" dirty="0">
                <a:latin typeface="UTM Alter Gothic" panose="02040603050506020204" pitchFamily="18" charset="0"/>
              </a:rPr>
              <a:t>ng bà</a:t>
            </a:r>
            <a:r>
              <a:rPr lang="en-US" sz="1600" dirty="0">
                <a:latin typeface="UTM Alter Gothic" panose="02040603050506020204" pitchFamily="18" charset="0"/>
              </a:rPr>
              <a:t>, C</a:t>
            </a:r>
            <a:r>
              <a:rPr lang="vi-VN" sz="1600" dirty="0">
                <a:latin typeface="UTM Alter Gothic" panose="02040603050506020204" pitchFamily="18" charset="0"/>
              </a:rPr>
              <a:t>ha mẹ chưa cầm đũa thì con cháu cũng chưa được cầm. </a:t>
            </a:r>
          </a:p>
          <a:p>
            <a:pPr algn="just">
              <a:lnSpc>
                <a:spcPct val="150000"/>
              </a:lnSpc>
              <a:spcBef>
                <a:spcPts val="600"/>
              </a:spcBef>
              <a:spcAft>
                <a:spcPts val="600"/>
              </a:spcAft>
            </a:pPr>
            <a:r>
              <a:rPr lang="vi-VN" sz="1600" dirty="0">
                <a:latin typeface="UTM Alter Gothic" panose="02040603050506020204" pitchFamily="18" charset="0"/>
              </a:rPr>
              <a:t>3. Theo quan niệm xưa để lại thì việc cúng bái gia tiên sẽ do trưởng nam, những người làm chủ gia đình làm </a:t>
            </a:r>
            <a:r>
              <a:rPr lang="en-US" sz="1600" dirty="0" err="1">
                <a:latin typeface="UTM Alter Gothic" panose="02040603050506020204" pitchFamily="18" charset="0"/>
              </a:rPr>
              <a:t>thực</a:t>
            </a:r>
            <a:r>
              <a:rPr lang="en-US" sz="1600" dirty="0">
                <a:latin typeface="UTM Alter Gothic" panose="02040603050506020204" pitchFamily="18" charset="0"/>
              </a:rPr>
              <a:t> </a:t>
            </a:r>
            <a:r>
              <a:rPr lang="en-US" sz="1600" dirty="0" err="1">
                <a:latin typeface="UTM Alter Gothic" panose="02040603050506020204" pitchFamily="18" charset="0"/>
              </a:rPr>
              <a:t>hiện</a:t>
            </a:r>
            <a:r>
              <a:rPr lang="vi-VN" sz="1600" dirty="0">
                <a:latin typeface="UTM Alter Gothic" panose="02040603050506020204" pitchFamily="18" charset="0"/>
              </a:rPr>
              <a:t>.</a:t>
            </a:r>
          </a:p>
          <a:p>
            <a:pPr algn="just">
              <a:lnSpc>
                <a:spcPct val="150000"/>
              </a:lnSpc>
              <a:spcBef>
                <a:spcPts val="600"/>
              </a:spcBef>
              <a:spcAft>
                <a:spcPts val="600"/>
              </a:spcAft>
            </a:pPr>
            <a:r>
              <a:rPr lang="vi-VN" sz="1600" dirty="0">
                <a:latin typeface="UTM Alter Gothic" panose="02040603050506020204" pitchFamily="18" charset="0"/>
              </a:rPr>
              <a:t>4. </a:t>
            </a:r>
            <a:r>
              <a:rPr lang="en-US" sz="1600" dirty="0" err="1">
                <a:latin typeface="UTM Alter Gothic" panose="02040603050506020204" pitchFamily="18" charset="0"/>
              </a:rPr>
              <a:t>Vật</a:t>
            </a:r>
            <a:r>
              <a:rPr lang="en-US" sz="1600" dirty="0">
                <a:latin typeface="UTM Alter Gothic" panose="02040603050506020204" pitchFamily="18" charset="0"/>
              </a:rPr>
              <a:t> </a:t>
            </a:r>
            <a:r>
              <a:rPr lang="en-US" sz="1600" dirty="0" err="1">
                <a:latin typeface="UTM Alter Gothic" panose="02040603050506020204" pitchFamily="18" charset="0"/>
              </a:rPr>
              <a:t>phẩm</a:t>
            </a:r>
            <a:r>
              <a:rPr lang="en-US" sz="1600" dirty="0">
                <a:latin typeface="UTM Alter Gothic" panose="02040603050506020204" pitchFamily="18" charset="0"/>
              </a:rPr>
              <a:t> </a:t>
            </a:r>
            <a:r>
              <a:rPr lang="en-US" sz="1600" dirty="0" err="1">
                <a:latin typeface="UTM Alter Gothic" panose="02040603050506020204" pitchFamily="18" charset="0"/>
              </a:rPr>
              <a:t>dâng</a:t>
            </a:r>
            <a:r>
              <a:rPr lang="en-US" sz="1600" dirty="0">
                <a:latin typeface="UTM Alter Gothic" panose="02040603050506020204" pitchFamily="18" charset="0"/>
              </a:rPr>
              <a:t> </a:t>
            </a:r>
            <a:r>
              <a:rPr lang="en-US" sz="1600" dirty="0" err="1">
                <a:latin typeface="UTM Alter Gothic" panose="02040603050506020204" pitchFamily="18" charset="0"/>
              </a:rPr>
              <a:t>thỉnh</a:t>
            </a:r>
            <a:r>
              <a:rPr lang="en-US" sz="1600" dirty="0">
                <a:latin typeface="UTM Alter Gothic" panose="02040603050506020204" pitchFamily="18" charset="0"/>
              </a:rPr>
              <a:t> </a:t>
            </a:r>
            <a:r>
              <a:rPr lang="vi-VN" sz="1600" dirty="0">
                <a:latin typeface="UTM Alter Gothic" panose="02040603050506020204" pitchFamily="18" charset="0"/>
              </a:rPr>
              <a:t>trong buổi lễ gồm có </a:t>
            </a:r>
            <a:r>
              <a:rPr lang="en-US" sz="1600" dirty="0" err="1">
                <a:latin typeface="UTM Alter Gothic" panose="02040603050506020204" pitchFamily="18" charset="0"/>
              </a:rPr>
              <a:t>cau</a:t>
            </a:r>
            <a:r>
              <a:rPr lang="en-US" sz="1600" dirty="0">
                <a:latin typeface="UTM Alter Gothic" panose="02040603050506020204" pitchFamily="18" charset="0"/>
              </a:rPr>
              <a:t> </a:t>
            </a:r>
            <a:r>
              <a:rPr lang="vi-VN" sz="1600" dirty="0">
                <a:latin typeface="UTM Alter Gothic" panose="02040603050506020204" pitchFamily="18" charset="0"/>
              </a:rPr>
              <a:t>trầu, hoa quả, vàng hương, nước </a:t>
            </a:r>
            <a:r>
              <a:rPr lang="en-US" sz="1600" dirty="0" err="1">
                <a:latin typeface="UTM Alter Gothic" panose="02040603050506020204" pitchFamily="18" charset="0"/>
              </a:rPr>
              <a:t>sạch</a:t>
            </a:r>
            <a:r>
              <a:rPr lang="vi-VN" sz="1600" dirty="0">
                <a:latin typeface="UTM Alter Gothic" panose="02040603050506020204" pitchFamily="18" charset="0"/>
              </a:rPr>
              <a:t> và rượu</a:t>
            </a:r>
            <a:r>
              <a:rPr lang="en-US" sz="1600" dirty="0">
                <a:latin typeface="UTM Alter Gothic" panose="02040603050506020204" pitchFamily="18" charset="0"/>
              </a:rPr>
              <a:t>,... T</a:t>
            </a:r>
            <a:r>
              <a:rPr lang="vi-VN" sz="1600" dirty="0">
                <a:latin typeface="UTM Alter Gothic" panose="02040603050506020204" pitchFamily="18" charset="0"/>
              </a:rPr>
              <a:t>ùy từng trường hợp mà ta có thể</a:t>
            </a:r>
            <a:r>
              <a:rPr lang="en-US" sz="1600" dirty="0">
                <a:latin typeface="UTM Alter Gothic" panose="02040603050506020204" pitchFamily="18" charset="0"/>
              </a:rPr>
              <a:t> </a:t>
            </a:r>
            <a:r>
              <a:rPr lang="vi-VN" sz="1600" dirty="0">
                <a:latin typeface="UTM Alter Gothic" panose="02040603050506020204" pitchFamily="18" charset="0"/>
              </a:rPr>
              <a:t>giảm một số lễ vật. </a:t>
            </a:r>
          </a:p>
          <a:p>
            <a:pPr algn="just">
              <a:lnSpc>
                <a:spcPct val="150000"/>
              </a:lnSpc>
              <a:spcBef>
                <a:spcPts val="600"/>
              </a:spcBef>
              <a:spcAft>
                <a:spcPts val="600"/>
              </a:spcAft>
            </a:pPr>
            <a:r>
              <a:rPr lang="vi-VN" sz="1600" dirty="0">
                <a:latin typeface="UTM Alter Gothic" panose="02040603050506020204" pitchFamily="18" charset="0"/>
              </a:rPr>
              <a:t>5. Sau khi đã chuẩn bị xong đầy đủ đồ lễ cần thiết, bạn cần đặt sẵn chúng lên bàn thờ, sau đó người </a:t>
            </a:r>
            <a:r>
              <a:rPr lang="en-US" sz="1600" dirty="0" err="1">
                <a:latin typeface="UTM Alter Gothic" panose="02040603050506020204" pitchFamily="18" charset="0"/>
              </a:rPr>
              <a:t>trạch</a:t>
            </a:r>
            <a:r>
              <a:rPr lang="en-US" sz="1600" dirty="0">
                <a:latin typeface="UTM Alter Gothic" panose="02040603050506020204" pitchFamily="18" charset="0"/>
              </a:rPr>
              <a:t> </a:t>
            </a:r>
            <a:r>
              <a:rPr lang="en-US" sz="1600" dirty="0" err="1">
                <a:latin typeface="UTM Alter Gothic" panose="02040603050506020204" pitchFamily="18" charset="0"/>
              </a:rPr>
              <a:t>chủ</a:t>
            </a:r>
            <a:r>
              <a:rPr lang="en-US" sz="1600" dirty="0">
                <a:latin typeface="UTM Alter Gothic" panose="02040603050506020204" pitchFamily="18" charset="0"/>
              </a:rPr>
              <a:t> </a:t>
            </a:r>
            <a:r>
              <a:rPr lang="en-US" sz="1600" dirty="0" err="1">
                <a:latin typeface="UTM Alter Gothic" panose="02040603050506020204" pitchFamily="18" charset="0"/>
              </a:rPr>
              <a:t>hoặc</a:t>
            </a:r>
            <a:r>
              <a:rPr lang="en-US" sz="1600" dirty="0">
                <a:latin typeface="UTM Alter Gothic" panose="02040603050506020204" pitchFamily="18" charset="0"/>
              </a:rPr>
              <a:t> </a:t>
            </a:r>
            <a:r>
              <a:rPr lang="en-US" sz="1600" dirty="0" err="1">
                <a:latin typeface="UTM Alter Gothic" panose="02040603050506020204" pitchFamily="18" charset="0"/>
              </a:rPr>
              <a:t>trưởng</a:t>
            </a:r>
            <a:r>
              <a:rPr lang="en-US" sz="1600" dirty="0">
                <a:latin typeface="UTM Alter Gothic" panose="02040603050506020204" pitchFamily="18" charset="0"/>
              </a:rPr>
              <a:t> </a:t>
            </a:r>
            <a:r>
              <a:rPr lang="en-US" sz="1600" dirty="0" err="1">
                <a:latin typeface="UTM Alter Gothic" panose="02040603050506020204" pitchFamily="18" charset="0"/>
              </a:rPr>
              <a:t>nam</a:t>
            </a:r>
            <a:r>
              <a:rPr lang="vi-VN" sz="1600" dirty="0">
                <a:latin typeface="UTM Alter Gothic" panose="02040603050506020204" pitchFamily="18" charset="0"/>
              </a:rPr>
              <a:t> khăn áo chỉnh tề, thắp nén hương rồi cung kính đứng trước bàn thờ khấn gia tiên.</a:t>
            </a:r>
          </a:p>
        </p:txBody>
      </p:sp>
      <p:sp>
        <p:nvSpPr>
          <p:cNvPr id="16" name="TextBox 15">
            <a:extLst>
              <a:ext uri="{FF2B5EF4-FFF2-40B4-BE49-F238E27FC236}">
                <a16:creationId xmlns:a16="http://schemas.microsoft.com/office/drawing/2014/main" id="{BAEBE4B8-E0F8-4C31-9FF1-FE761C1BCDA5}"/>
              </a:ext>
            </a:extLst>
          </p:cNvPr>
          <p:cNvSpPr txBox="1"/>
          <p:nvPr/>
        </p:nvSpPr>
        <p:spPr>
          <a:xfrm>
            <a:off x="1091583" y="492394"/>
            <a:ext cx="5385417" cy="400110"/>
          </a:xfrm>
          <a:prstGeom prst="rect">
            <a:avLst/>
          </a:prstGeom>
          <a:noFill/>
        </p:spPr>
        <p:txBody>
          <a:bodyPr wrap="square">
            <a:spAutoFit/>
          </a:bodyPr>
          <a:lstStyle/>
          <a:p>
            <a:pPr algn="ctr">
              <a:spcBef>
                <a:spcPts val="600"/>
              </a:spcBef>
              <a:spcAft>
                <a:spcPts val="600"/>
              </a:spcAft>
            </a:pPr>
            <a:r>
              <a:rPr lang="en-US" sz="2000" b="1" dirty="0">
                <a:solidFill>
                  <a:srgbClr val="C00000"/>
                </a:solidFill>
                <a:latin typeface="UTM Alter Gothic" panose="02040603050506020204" pitchFamily="18" charset="0"/>
              </a:rPr>
              <a:t>CẦN CHUẨN BỊ GÌ CHO CÁC LỄ CÚNG?</a:t>
            </a: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5" name="TextBox 14"/>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31305793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r>
              <a:rPr lang="en-US" sz="1600" b="1">
                <a:solidFill>
                  <a:schemeClr val="bg1"/>
                </a:solidFill>
                <a:latin typeface="UTM Alter Gothic" panose="02040603050506020204" pitchFamily="18" charset="0"/>
              </a:rPr>
              <a:t>0</a:t>
            </a:r>
            <a:fld id="{DA59AAED-FA98-48EE-8559-0DC8EBCABFA8}" type="slidenum">
              <a:rPr lang="en-US" sz="1600" b="1" smtClean="0">
                <a:solidFill>
                  <a:schemeClr val="bg1"/>
                </a:solidFill>
                <a:latin typeface="UTM Alter Gothic" panose="02040603050506020204" pitchFamily="18" charset="0"/>
              </a:rPr>
              <a:pPr/>
              <a:t>6</a:t>
            </a:fld>
            <a:endParaRPr lang="en-US" sz="1600" b="1">
              <a:solidFill>
                <a:schemeClr val="bg1"/>
              </a:solidFill>
              <a:latin typeface="UTM Alter Gothic" panose="02040603050506020204" pitchFamily="18" charset="0"/>
            </a:endParaRPr>
          </a:p>
        </p:txBody>
      </p:sp>
      <p:sp>
        <p:nvSpPr>
          <p:cNvPr id="13" name="TextBox 12">
            <a:extLst>
              <a:ext uri="{FF2B5EF4-FFF2-40B4-BE49-F238E27FC236}">
                <a16:creationId xmlns:a16="http://schemas.microsoft.com/office/drawing/2014/main" id="{4A64A8B0-8E58-45EE-A190-B5974892B411}"/>
              </a:ext>
            </a:extLst>
          </p:cNvPr>
          <p:cNvSpPr txBox="1"/>
          <p:nvPr/>
        </p:nvSpPr>
        <p:spPr>
          <a:xfrm>
            <a:off x="609600" y="967994"/>
            <a:ext cx="6705600" cy="5379934"/>
          </a:xfrm>
          <a:prstGeom prst="rect">
            <a:avLst/>
          </a:prstGeom>
          <a:noFill/>
        </p:spPr>
        <p:txBody>
          <a:bodyPr wrap="square">
            <a:spAutoFit/>
          </a:bodyPr>
          <a:lstStyle/>
          <a:p>
            <a:pPr algn="just">
              <a:lnSpc>
                <a:spcPct val="140000"/>
              </a:lnSpc>
              <a:spcBef>
                <a:spcPts val="600"/>
              </a:spcBef>
              <a:spcAft>
                <a:spcPts val="600"/>
              </a:spcAft>
            </a:pPr>
            <a:r>
              <a:rPr lang="vi-VN" sz="1600" dirty="0">
                <a:latin typeface="UTM Alter Gothic" panose="02040603050506020204" pitchFamily="18" charset="0"/>
              </a:rPr>
              <a:t>6. Trước bàn thờ tổ, </a:t>
            </a:r>
            <a:r>
              <a:rPr lang="en-US" sz="1600" dirty="0" err="1">
                <a:latin typeface="UTM Alter Gothic" panose="02040603050506020204" pitchFamily="18" charset="0"/>
              </a:rPr>
              <a:t>trạch</a:t>
            </a:r>
            <a:r>
              <a:rPr lang="en-US" sz="1600" dirty="0">
                <a:latin typeface="UTM Alter Gothic" panose="02040603050506020204" pitchFamily="18" charset="0"/>
              </a:rPr>
              <a:t> </a:t>
            </a:r>
            <a:r>
              <a:rPr lang="en-US" sz="1600" dirty="0" err="1">
                <a:latin typeface="UTM Alter Gothic" panose="02040603050506020204" pitchFamily="18" charset="0"/>
              </a:rPr>
              <a:t>chủ</a:t>
            </a:r>
            <a:r>
              <a:rPr lang="en-US" sz="1600" dirty="0">
                <a:latin typeface="UTM Alter Gothic" panose="02040603050506020204" pitchFamily="18" charset="0"/>
              </a:rPr>
              <a:t> </a:t>
            </a:r>
            <a:r>
              <a:rPr lang="en-US" sz="1600" dirty="0" err="1">
                <a:latin typeface="UTM Alter Gothic" panose="02040603050506020204" pitchFamily="18" charset="0"/>
              </a:rPr>
              <a:t>nên</a:t>
            </a:r>
            <a:r>
              <a:rPr lang="vi-VN" sz="1600" dirty="0">
                <a:latin typeface="UTM Alter Gothic" panose="02040603050506020204" pitchFamily="18" charset="0"/>
              </a:rPr>
              <a:t> lưu ý </a:t>
            </a:r>
            <a:r>
              <a:rPr lang="en-US" sz="1600" dirty="0" err="1">
                <a:latin typeface="UTM Alter Gothic" panose="02040603050506020204" pitchFamily="18" charset="0"/>
              </a:rPr>
              <a:t>về</a:t>
            </a:r>
            <a:r>
              <a:rPr lang="vi-VN" sz="1600" dirty="0">
                <a:latin typeface="UTM Alter Gothic" panose="02040603050506020204" pitchFamily="18" charset="0"/>
              </a:rPr>
              <a:t> thứ tự </a:t>
            </a:r>
            <a:r>
              <a:rPr lang="en-US" sz="1600" dirty="0" err="1">
                <a:latin typeface="UTM Alter Gothic" panose="02040603050506020204" pitchFamily="18" charset="0"/>
              </a:rPr>
              <a:t>khi</a:t>
            </a:r>
            <a:r>
              <a:rPr lang="en-US" sz="1600" dirty="0">
                <a:latin typeface="UTM Alter Gothic" panose="02040603050506020204" pitchFamily="18" charset="0"/>
              </a:rPr>
              <a:t> </a:t>
            </a:r>
            <a:r>
              <a:rPr lang="en-US" sz="1600" dirty="0" err="1">
                <a:latin typeface="UTM Alter Gothic" panose="02040603050506020204" pitchFamily="18" charset="0"/>
              </a:rPr>
              <a:t>thỉnh</a:t>
            </a:r>
            <a:r>
              <a:rPr lang="en-US" sz="1600" dirty="0">
                <a:latin typeface="UTM Alter Gothic" panose="02040603050506020204" pitchFamily="18" charset="0"/>
              </a:rPr>
              <a:t> </a:t>
            </a:r>
            <a:r>
              <a:rPr lang="vi-VN" sz="1600" dirty="0">
                <a:latin typeface="UTM Alter Gothic" panose="02040603050506020204" pitchFamily="18" charset="0"/>
              </a:rPr>
              <a:t>mời </a:t>
            </a:r>
            <a:r>
              <a:rPr lang="en-US" sz="1600" dirty="0" err="1">
                <a:latin typeface="UTM Alter Gothic" panose="02040603050506020204" pitchFamily="18" charset="0"/>
              </a:rPr>
              <a:t>ch</a:t>
            </a:r>
            <a:r>
              <a:rPr lang="vi-VN" sz="1600" dirty="0">
                <a:latin typeface="UTM Alter Gothic" panose="02040603050506020204" pitchFamily="18" charset="0"/>
              </a:rPr>
              <a:t>ư vị tổ tiên</a:t>
            </a:r>
            <a:r>
              <a:rPr lang="en-US" sz="1600" dirty="0">
                <a:latin typeface="UTM Alter Gothic" panose="02040603050506020204" pitchFamily="18" charset="0"/>
              </a:rPr>
              <a:t>:</a:t>
            </a:r>
            <a:r>
              <a:rPr lang="vi-VN" sz="1600" dirty="0">
                <a:latin typeface="UTM Alter Gothic" panose="02040603050506020204" pitchFamily="18" charset="0"/>
              </a:rPr>
              <a:t> </a:t>
            </a:r>
            <a:r>
              <a:rPr lang="en-US" sz="1600" dirty="0" err="1">
                <a:latin typeface="UTM Alter Gothic" panose="02040603050506020204" pitchFamily="18" charset="0"/>
              </a:rPr>
              <a:t>Cần</a:t>
            </a:r>
            <a:r>
              <a:rPr lang="vi-VN" sz="1600" dirty="0">
                <a:latin typeface="UTM Alter Gothic" panose="02040603050506020204" pitchFamily="18" charset="0"/>
              </a:rPr>
              <a:t> mời hết các cụ kỵ từ </a:t>
            </a:r>
            <a:r>
              <a:rPr lang="en-US" sz="1600" dirty="0">
                <a:latin typeface="UTM Alter Gothic" panose="02040603050506020204" pitchFamily="18" charset="0"/>
              </a:rPr>
              <a:t>N</a:t>
            </a:r>
            <a:r>
              <a:rPr lang="vi-VN" sz="1600" dirty="0">
                <a:latin typeface="UTM Alter Gothic" panose="02040603050506020204" pitchFamily="18" charset="0"/>
              </a:rPr>
              <a:t>gũ đại trở xuống, sau đó mới mời các chú bác, cô dì, anh chị em nội ngoại, những người đã khuất. Việc khấn vái theo quan niệm xưa không dành cho phụ nữ, chỉ </a:t>
            </a:r>
            <a:r>
              <a:rPr lang="en-US" sz="1600" dirty="0" err="1">
                <a:latin typeface="UTM Alter Gothic" panose="02040603050506020204" pitchFamily="18" charset="0"/>
              </a:rPr>
              <a:t>các</a:t>
            </a:r>
            <a:r>
              <a:rPr lang="vi-VN" sz="1600" dirty="0">
                <a:latin typeface="UTM Alter Gothic" panose="02040603050506020204" pitchFamily="18" charset="0"/>
              </a:rPr>
              <a:t> trưởng nam mới được cúng vái</a:t>
            </a:r>
            <a:r>
              <a:rPr lang="en-US" sz="1600" dirty="0">
                <a:latin typeface="UTM Alter Gothic" panose="02040603050506020204" pitchFamily="18" charset="0"/>
              </a:rPr>
              <a:t>. T</a:t>
            </a:r>
            <a:r>
              <a:rPr lang="vi-VN" sz="1600" dirty="0">
                <a:latin typeface="UTM Alter Gothic" panose="02040603050506020204" pitchFamily="18" charset="0"/>
              </a:rPr>
              <a:t>uy nhiên</a:t>
            </a:r>
            <a:r>
              <a:rPr lang="en-US" sz="1600" dirty="0">
                <a:latin typeface="UTM Alter Gothic" panose="02040603050506020204" pitchFamily="18" charset="0"/>
              </a:rPr>
              <a:t>, ở </a:t>
            </a:r>
            <a:r>
              <a:rPr lang="vi-VN" sz="1600" dirty="0">
                <a:latin typeface="UTM Alter Gothic" panose="02040603050506020204" pitchFamily="18" charset="0"/>
              </a:rPr>
              <a:t>hoàn cảnh bắt buộc như chồng đi làm xa, con nhỏ trong nhà chưa biết cúng vái thì người vợ, phụ nữ mới đảm đương </a:t>
            </a:r>
            <a:r>
              <a:rPr lang="en-US" sz="1600" dirty="0" err="1">
                <a:latin typeface="UTM Alter Gothic" panose="02040603050506020204" pitchFamily="18" charset="0"/>
              </a:rPr>
              <a:t>nghi</a:t>
            </a:r>
            <a:r>
              <a:rPr lang="en-US" sz="1600" dirty="0">
                <a:latin typeface="UTM Alter Gothic" panose="02040603050506020204" pitchFamily="18" charset="0"/>
              </a:rPr>
              <a:t> </a:t>
            </a:r>
            <a:r>
              <a:rPr lang="en-US" sz="1600" dirty="0" err="1">
                <a:latin typeface="UTM Alter Gothic" panose="02040603050506020204" pitchFamily="18" charset="0"/>
              </a:rPr>
              <a:t>thức</a:t>
            </a:r>
            <a:r>
              <a:rPr lang="en-US" sz="1600" dirty="0">
                <a:latin typeface="UTM Alter Gothic" panose="02040603050506020204" pitchFamily="18" charset="0"/>
              </a:rPr>
              <a:t> </a:t>
            </a:r>
            <a:r>
              <a:rPr lang="en-US" sz="1600" dirty="0" err="1">
                <a:latin typeface="UTM Alter Gothic" panose="02040603050506020204" pitchFamily="18" charset="0"/>
              </a:rPr>
              <a:t>này</a:t>
            </a:r>
            <a:r>
              <a:rPr lang="vi-VN" sz="1600" dirty="0">
                <a:latin typeface="UTM Alter Gothic" panose="02040603050506020204" pitchFamily="18" charset="0"/>
              </a:rPr>
              <a:t>. </a:t>
            </a:r>
          </a:p>
          <a:p>
            <a:pPr algn="just">
              <a:lnSpc>
                <a:spcPct val="140000"/>
              </a:lnSpc>
              <a:spcBef>
                <a:spcPts val="600"/>
              </a:spcBef>
              <a:spcAft>
                <a:spcPts val="600"/>
              </a:spcAft>
            </a:pPr>
            <a:r>
              <a:rPr lang="vi-VN" sz="1600" dirty="0">
                <a:latin typeface="UTM Alter Gothic" panose="02040603050506020204" pitchFamily="18" charset="0"/>
              </a:rPr>
              <a:t>7. </a:t>
            </a:r>
            <a:r>
              <a:rPr lang="en-US" sz="1600" dirty="0" err="1">
                <a:latin typeface="UTM Alter Gothic" panose="02040603050506020204" pitchFamily="18" charset="0"/>
              </a:rPr>
              <a:t>Việc</a:t>
            </a:r>
            <a:r>
              <a:rPr lang="vi-VN" sz="1600" dirty="0">
                <a:latin typeface="UTM Alter Gothic" panose="02040603050506020204" pitchFamily="18" charset="0"/>
              </a:rPr>
              <a:t> làm lễ</a:t>
            </a:r>
            <a:r>
              <a:rPr lang="en-US" sz="1600" dirty="0">
                <a:latin typeface="UTM Alter Gothic" panose="02040603050506020204" pitchFamily="18" charset="0"/>
              </a:rPr>
              <a:t> </a:t>
            </a:r>
            <a:r>
              <a:rPr lang="en-US" sz="1600" dirty="0" err="1">
                <a:latin typeface="UTM Alter Gothic" panose="02040603050506020204" pitchFamily="18" charset="0"/>
              </a:rPr>
              <a:t>cần</a:t>
            </a:r>
            <a:r>
              <a:rPr lang="vi-VN" sz="1600" dirty="0">
                <a:latin typeface="UTM Alter Gothic" panose="02040603050506020204" pitchFamily="18" charset="0"/>
              </a:rPr>
              <a:t> tuân theo trình tự, trước khi khấn </a:t>
            </a:r>
            <a:r>
              <a:rPr lang="en-US" sz="1600" dirty="0" err="1">
                <a:latin typeface="UTM Alter Gothic" panose="02040603050506020204" pitchFamily="18" charset="0"/>
              </a:rPr>
              <a:t>nên</a:t>
            </a:r>
            <a:r>
              <a:rPr lang="vi-VN" sz="1600" dirty="0">
                <a:latin typeface="UTM Alter Gothic" panose="02040603050506020204" pitchFamily="18" charset="0"/>
              </a:rPr>
              <a:t> vái 3 cái</a:t>
            </a:r>
            <a:r>
              <a:rPr lang="en-US" sz="1600" dirty="0">
                <a:latin typeface="UTM Alter Gothic" panose="02040603050506020204" pitchFamily="18" charset="0"/>
              </a:rPr>
              <a:t>; t</a:t>
            </a:r>
            <a:r>
              <a:rPr lang="vi-VN" sz="1600" dirty="0">
                <a:latin typeface="UTM Alter Gothic" panose="02040603050506020204" pitchFamily="18" charset="0"/>
              </a:rPr>
              <a:t>rong lúc khấn cần trình bày rõ các nội dung sau: ngày tháng </a:t>
            </a:r>
            <a:r>
              <a:rPr lang="en-US" sz="1600" dirty="0" err="1">
                <a:latin typeface="UTM Alter Gothic" panose="02040603050506020204" pitchFamily="18" charset="0"/>
              </a:rPr>
              <a:t>cung</a:t>
            </a:r>
            <a:r>
              <a:rPr lang="en-US" sz="1600" dirty="0">
                <a:latin typeface="UTM Alter Gothic" panose="02040603050506020204" pitchFamily="18" charset="0"/>
              </a:rPr>
              <a:t> </a:t>
            </a:r>
            <a:r>
              <a:rPr lang="en-US" sz="1600" dirty="0" err="1">
                <a:latin typeface="UTM Alter Gothic" panose="02040603050506020204" pitchFamily="18" charset="0"/>
              </a:rPr>
              <a:t>thỉnh</a:t>
            </a:r>
            <a:r>
              <a:rPr lang="vi-VN" sz="1600" dirty="0">
                <a:latin typeface="UTM Alter Gothic" panose="02040603050506020204" pitchFamily="18" charset="0"/>
              </a:rPr>
              <a:t>,</a:t>
            </a:r>
            <a:r>
              <a:rPr lang="en-US" sz="1600" dirty="0">
                <a:latin typeface="UTM Alter Gothic" panose="02040603050506020204" pitchFamily="18" charset="0"/>
              </a:rPr>
              <a:t> </a:t>
            </a:r>
            <a:r>
              <a:rPr lang="vi-VN" sz="1600" dirty="0">
                <a:latin typeface="UTM Alter Gothic" panose="02040603050506020204" pitchFamily="18" charset="0"/>
              </a:rPr>
              <a:t>lý do, </a:t>
            </a:r>
            <a:r>
              <a:rPr lang="en-US" sz="1600" dirty="0" err="1">
                <a:latin typeface="UTM Alter Gothic" panose="02040603050506020204" pitchFamily="18" charset="0"/>
              </a:rPr>
              <a:t>nêu</a:t>
            </a:r>
            <a:r>
              <a:rPr lang="en-US" sz="1600" dirty="0">
                <a:latin typeface="UTM Alter Gothic" panose="02040603050506020204" pitchFamily="18" charset="0"/>
              </a:rPr>
              <a:t> </a:t>
            </a:r>
            <a:r>
              <a:rPr lang="vi-VN" sz="1600" dirty="0">
                <a:latin typeface="UTM Alter Gothic" panose="02040603050506020204" pitchFamily="18" charset="0"/>
              </a:rPr>
              <a:t>tên tuổi người làm lễ và thông tin các thành viên trong gia đình, nơi sinh, trú quán, đồng thời liệt kê lễ vật và cuối cùng đưa ra đề </a:t>
            </a:r>
            <a:r>
              <a:rPr lang="en-US" sz="1600" dirty="0">
                <a:latin typeface="UTM Alter Gothic" panose="02040603050506020204" pitchFamily="18" charset="0"/>
              </a:rPr>
              <a:t>đ</a:t>
            </a:r>
            <a:r>
              <a:rPr lang="vi-VN" sz="1600" dirty="0">
                <a:latin typeface="UTM Alter Gothic" panose="02040603050506020204" pitchFamily="18" charset="0"/>
              </a:rPr>
              <a:t>ạt cầu xin cho toàn gia quyến</a:t>
            </a:r>
            <a:r>
              <a:rPr lang="en-US" sz="1600" dirty="0">
                <a:latin typeface="UTM Alter Gothic" panose="02040603050506020204" pitchFamily="18" charset="0"/>
              </a:rPr>
              <a:t>. S</a:t>
            </a:r>
            <a:r>
              <a:rPr lang="vi-VN" sz="1600" dirty="0">
                <a:latin typeface="UTM Alter Gothic" panose="02040603050506020204" pitchFamily="18" charset="0"/>
              </a:rPr>
              <a:t>au khi khấn xong, gia trưởng lễ thêm ba vái. </a:t>
            </a:r>
          </a:p>
          <a:p>
            <a:pPr algn="just">
              <a:lnSpc>
                <a:spcPct val="140000"/>
              </a:lnSpc>
              <a:spcBef>
                <a:spcPts val="600"/>
              </a:spcBef>
              <a:spcAft>
                <a:spcPts val="600"/>
              </a:spcAft>
            </a:pPr>
            <a:r>
              <a:rPr lang="vi-VN" sz="1600" dirty="0">
                <a:latin typeface="UTM Alter Gothic" panose="02040603050506020204" pitchFamily="18" charset="0"/>
              </a:rPr>
              <a:t>8.</a:t>
            </a:r>
            <a:r>
              <a:rPr lang="en-US" sz="1600" dirty="0">
                <a:latin typeface="UTM Alter Gothic" panose="02040603050506020204" pitchFamily="18" charset="0"/>
              </a:rPr>
              <a:t> </a:t>
            </a:r>
            <a:r>
              <a:rPr lang="vi-VN" sz="1600" dirty="0">
                <a:latin typeface="UTM Alter Gothic" panose="02040603050506020204" pitchFamily="18" charset="0"/>
              </a:rPr>
              <a:t>Cần lưu ý</a:t>
            </a:r>
            <a:r>
              <a:rPr lang="en-US" sz="1600" dirty="0">
                <a:latin typeface="UTM Alter Gothic" panose="02040603050506020204" pitchFamily="18" charset="0"/>
              </a:rPr>
              <a:t>: T</a:t>
            </a:r>
            <a:r>
              <a:rPr lang="vi-VN" sz="1600" dirty="0">
                <a:latin typeface="UTM Alter Gothic" panose="02040603050506020204" pitchFamily="18" charset="0"/>
              </a:rPr>
              <a:t>rước khi cúng, bàn thờ đã có đèn thờ hoặc nến. Với những gia đình trên bàn thờ có đỉnh trầm thì nên đốt đỉnh trầm </a:t>
            </a:r>
            <a:r>
              <a:rPr lang="en-US" sz="1600" dirty="0" err="1">
                <a:latin typeface="UTM Alter Gothic" panose="02040603050506020204" pitchFamily="18" charset="0"/>
              </a:rPr>
              <a:t>để</a:t>
            </a:r>
            <a:r>
              <a:rPr lang="en-US" sz="1600" dirty="0">
                <a:latin typeface="UTM Alter Gothic" panose="02040603050506020204" pitchFamily="18" charset="0"/>
              </a:rPr>
              <a:t> </a:t>
            </a:r>
            <a:r>
              <a:rPr lang="vi-VN" sz="1600" dirty="0">
                <a:latin typeface="UTM Alter Gothic" panose="02040603050506020204" pitchFamily="18" charset="0"/>
              </a:rPr>
              <a:t>buổi lễ thêm phần </a:t>
            </a:r>
            <a:r>
              <a:rPr lang="en-US" sz="1600" dirty="0" err="1">
                <a:latin typeface="UTM Alter Gothic" panose="02040603050506020204" pitchFamily="18" charset="0"/>
              </a:rPr>
              <a:t>tôn</a:t>
            </a:r>
            <a:r>
              <a:rPr lang="en-US" sz="1600" dirty="0">
                <a:latin typeface="UTM Alter Gothic" panose="02040603050506020204" pitchFamily="18" charset="0"/>
              </a:rPr>
              <a:t> </a:t>
            </a:r>
            <a:r>
              <a:rPr lang="en-US" sz="1600" dirty="0" err="1">
                <a:latin typeface="UTM Alter Gothic" panose="02040603050506020204" pitchFamily="18" charset="0"/>
              </a:rPr>
              <a:t>nghiêm</a:t>
            </a:r>
            <a:r>
              <a:rPr lang="en-US" sz="1600" dirty="0">
                <a:latin typeface="UTM Alter Gothic" panose="02040603050506020204" pitchFamily="18" charset="0"/>
              </a:rPr>
              <a:t>. K</a:t>
            </a:r>
            <a:r>
              <a:rPr lang="vi-VN" sz="1600" dirty="0">
                <a:latin typeface="UTM Alter Gothic" panose="02040603050506020204" pitchFamily="18" charset="0"/>
              </a:rPr>
              <a:t>hi thắp hương trên b</a:t>
            </a:r>
            <a:r>
              <a:rPr lang="en-US" sz="1600" dirty="0">
                <a:latin typeface="UTM Alter Gothic" panose="02040603050506020204" pitchFamily="18" charset="0"/>
              </a:rPr>
              <a:t>a</a:t>
            </a:r>
            <a:r>
              <a:rPr lang="vi-VN" sz="1600" dirty="0">
                <a:latin typeface="UTM Alter Gothic" panose="02040603050506020204" pitchFamily="18" charset="0"/>
              </a:rPr>
              <a:t>n </a:t>
            </a:r>
            <a:r>
              <a:rPr lang="en-US" sz="1600" dirty="0" err="1">
                <a:latin typeface="UTM Alter Gothic" panose="02040603050506020204" pitchFamily="18" charset="0"/>
              </a:rPr>
              <a:t>thờ</a:t>
            </a:r>
            <a:r>
              <a:rPr lang="en-US" sz="1600" dirty="0">
                <a:latin typeface="UTM Alter Gothic" panose="02040603050506020204" pitchFamily="18" charset="0"/>
              </a:rPr>
              <a:t>, </a:t>
            </a:r>
            <a:r>
              <a:rPr lang="vi-VN" sz="1600" dirty="0">
                <a:latin typeface="UTM Alter Gothic" panose="02040603050506020204" pitchFamily="18" charset="0"/>
              </a:rPr>
              <a:t>số nén hương </a:t>
            </a:r>
            <a:r>
              <a:rPr lang="en-US" sz="1600" dirty="0" err="1">
                <a:latin typeface="UTM Alter Gothic" panose="02040603050506020204" pitchFamily="18" charset="0"/>
              </a:rPr>
              <a:t>luôn</a:t>
            </a:r>
            <a:r>
              <a:rPr lang="en-US" sz="1600" dirty="0">
                <a:latin typeface="UTM Alter Gothic" panose="02040603050506020204" pitchFamily="18" charset="0"/>
              </a:rPr>
              <a:t> </a:t>
            </a:r>
            <a:r>
              <a:rPr lang="en-US" sz="1600" dirty="0" err="1">
                <a:latin typeface="UTM Alter Gothic" panose="02040603050506020204" pitchFamily="18" charset="0"/>
              </a:rPr>
              <a:t>là</a:t>
            </a:r>
            <a:r>
              <a:rPr lang="vi-VN" sz="1600" dirty="0">
                <a:latin typeface="UTM Alter Gothic" panose="02040603050506020204" pitchFamily="18" charset="0"/>
              </a:rPr>
              <a:t> số lẻ. </a:t>
            </a:r>
          </a:p>
          <a:p>
            <a:pPr algn="just">
              <a:lnSpc>
                <a:spcPct val="140000"/>
              </a:lnSpc>
              <a:spcBef>
                <a:spcPts val="600"/>
              </a:spcBef>
              <a:spcAft>
                <a:spcPts val="600"/>
              </a:spcAft>
            </a:pPr>
            <a:r>
              <a:rPr lang="vi-VN" sz="1600" dirty="0">
                <a:latin typeface="UTM Alter Gothic" panose="02040603050506020204" pitchFamily="18" charset="0"/>
              </a:rPr>
              <a:t>9.</a:t>
            </a:r>
            <a:r>
              <a:rPr lang="en-US" sz="1600" dirty="0">
                <a:latin typeface="UTM Alter Gothic" panose="02040603050506020204" pitchFamily="18" charset="0"/>
              </a:rPr>
              <a:t> </a:t>
            </a:r>
            <a:r>
              <a:rPr lang="en-US" sz="1600" dirty="0" err="1">
                <a:latin typeface="UTM Alter Gothic" panose="02040603050506020204" pitchFamily="18" charset="0"/>
              </a:rPr>
              <a:t>Với</a:t>
            </a:r>
            <a:r>
              <a:rPr lang="en-US" sz="1600" dirty="0">
                <a:latin typeface="UTM Alter Gothic" panose="02040603050506020204" pitchFamily="18" charset="0"/>
              </a:rPr>
              <a:t> </a:t>
            </a:r>
            <a:r>
              <a:rPr lang="en-US" sz="1600" dirty="0" err="1">
                <a:latin typeface="UTM Alter Gothic" panose="02040603050506020204" pitchFamily="18" charset="0"/>
              </a:rPr>
              <a:t>bất</a:t>
            </a:r>
            <a:r>
              <a:rPr lang="en-US" sz="1600" dirty="0">
                <a:latin typeface="UTM Alter Gothic" panose="02040603050506020204" pitchFamily="18" charset="0"/>
              </a:rPr>
              <a:t> </a:t>
            </a:r>
            <a:r>
              <a:rPr lang="en-US" sz="1600" dirty="0" err="1">
                <a:latin typeface="UTM Alter Gothic" panose="02040603050506020204" pitchFamily="18" charset="0"/>
              </a:rPr>
              <a:t>kỳ</a:t>
            </a:r>
            <a:r>
              <a:rPr lang="en-US" sz="1600" dirty="0">
                <a:latin typeface="UTM Alter Gothic" panose="02040603050506020204" pitchFamily="18" charset="0"/>
              </a:rPr>
              <a:t> </a:t>
            </a:r>
            <a:r>
              <a:rPr lang="en-US" sz="1600" dirty="0" err="1">
                <a:latin typeface="UTM Alter Gothic" panose="02040603050506020204" pitchFamily="18" charset="0"/>
              </a:rPr>
              <a:t>nghi</a:t>
            </a:r>
            <a:r>
              <a:rPr lang="en-US" sz="1600" dirty="0">
                <a:latin typeface="UTM Alter Gothic" panose="02040603050506020204" pitchFamily="18" charset="0"/>
              </a:rPr>
              <a:t> </a:t>
            </a:r>
            <a:r>
              <a:rPr lang="en-US" sz="1600" dirty="0" err="1">
                <a:latin typeface="UTM Alter Gothic" panose="02040603050506020204" pitchFamily="18" charset="0"/>
              </a:rPr>
              <a:t>thức</a:t>
            </a:r>
            <a:r>
              <a:rPr lang="en-US" sz="1600" dirty="0">
                <a:latin typeface="UTM Alter Gothic" panose="02040603050506020204" pitchFamily="18" charset="0"/>
              </a:rPr>
              <a:t> </a:t>
            </a:r>
            <a:r>
              <a:rPr lang="en-US" sz="1600" dirty="0" err="1">
                <a:latin typeface="UTM Alter Gothic" panose="02040603050506020204" pitchFamily="18" charset="0"/>
              </a:rPr>
              <a:t>thỉnh</a:t>
            </a:r>
            <a:r>
              <a:rPr lang="en-US" sz="1600" dirty="0">
                <a:latin typeface="UTM Alter Gothic" panose="02040603050506020204" pitchFamily="18" charset="0"/>
              </a:rPr>
              <a:t> </a:t>
            </a:r>
            <a:r>
              <a:rPr lang="en-US" sz="1600" dirty="0" err="1">
                <a:latin typeface="UTM Alter Gothic" panose="02040603050506020204" pitchFamily="18" charset="0"/>
              </a:rPr>
              <a:t>lễ</a:t>
            </a:r>
            <a:r>
              <a:rPr lang="vi-VN" sz="1600" dirty="0">
                <a:latin typeface="UTM Alter Gothic" panose="02040603050506020204" pitchFamily="18" charset="0"/>
              </a:rPr>
              <a:t> </a:t>
            </a:r>
            <a:r>
              <a:rPr lang="en-US" sz="1600" dirty="0" err="1">
                <a:latin typeface="UTM Alter Gothic" panose="02040603050506020204" pitchFamily="18" charset="0"/>
              </a:rPr>
              <a:t>Phật</a:t>
            </a:r>
            <a:r>
              <a:rPr lang="en-US" sz="1600" dirty="0">
                <a:latin typeface="UTM Alter Gothic" panose="02040603050506020204" pitchFamily="18" charset="0"/>
              </a:rPr>
              <a:t> </a:t>
            </a:r>
            <a:r>
              <a:rPr lang="en-US" sz="1600" dirty="0" err="1">
                <a:latin typeface="UTM Alter Gothic" panose="02040603050506020204" pitchFamily="18" charset="0"/>
              </a:rPr>
              <a:t>thánh</a:t>
            </a:r>
            <a:r>
              <a:rPr lang="en-US" sz="1600" dirty="0">
                <a:latin typeface="UTM Alter Gothic" panose="02040603050506020204" pitchFamily="18" charset="0"/>
              </a:rPr>
              <a:t> hay Gia </a:t>
            </a:r>
            <a:r>
              <a:rPr lang="vi-VN" sz="1600" dirty="0">
                <a:latin typeface="UTM Alter Gothic" panose="02040603050506020204" pitchFamily="18" charset="0"/>
              </a:rPr>
              <a:t>tiên nào</a:t>
            </a:r>
            <a:r>
              <a:rPr lang="en-US" sz="1600" dirty="0">
                <a:latin typeface="UTM Alter Gothic" panose="02040603050506020204" pitchFamily="18" charset="0"/>
              </a:rPr>
              <a:t>,</a:t>
            </a:r>
            <a:r>
              <a:rPr lang="vi-VN" sz="1600" dirty="0">
                <a:latin typeface="UTM Alter Gothic" panose="02040603050506020204" pitchFamily="18" charset="0"/>
              </a:rPr>
              <a:t> ta đều </a:t>
            </a:r>
            <a:r>
              <a:rPr lang="en-US" sz="1600" dirty="0" err="1">
                <a:latin typeface="UTM Alter Gothic" panose="02040603050506020204" pitchFamily="18" charset="0"/>
              </a:rPr>
              <a:t>cần</a:t>
            </a:r>
            <a:r>
              <a:rPr lang="en-US" sz="1600" dirty="0">
                <a:latin typeface="UTM Alter Gothic" panose="02040603050506020204" pitchFamily="18" charset="0"/>
              </a:rPr>
              <a:t> </a:t>
            </a:r>
            <a:r>
              <a:rPr lang="en-US" sz="1600" dirty="0" err="1">
                <a:latin typeface="UTM Alter Gothic" panose="02040603050506020204" pitchFamily="18" charset="0"/>
              </a:rPr>
              <a:t>ghi</a:t>
            </a:r>
            <a:r>
              <a:rPr lang="vi-VN" sz="1600" dirty="0">
                <a:latin typeface="UTM Alter Gothic" panose="02040603050506020204" pitchFamily="18" charset="0"/>
              </a:rPr>
              <a:t> nhớ</a:t>
            </a:r>
            <a:r>
              <a:rPr lang="en-US" sz="1600" dirty="0">
                <a:latin typeface="UTM Alter Gothic" panose="02040603050506020204" pitchFamily="18" charset="0"/>
              </a:rPr>
              <a:t>: L</a:t>
            </a:r>
            <a:r>
              <a:rPr lang="vi-VN" sz="1600" dirty="0">
                <a:latin typeface="UTM Alter Gothic" panose="02040603050506020204" pitchFamily="18" charset="0"/>
              </a:rPr>
              <a:t>ễ vật nhiều hay ít không quan trọng, </a:t>
            </a:r>
            <a:r>
              <a:rPr lang="en-US" sz="1600" dirty="0" err="1">
                <a:latin typeface="UTM Alter Gothic" panose="02040603050506020204" pitchFamily="18" charset="0"/>
              </a:rPr>
              <a:t>chủ</a:t>
            </a:r>
            <a:r>
              <a:rPr lang="en-US" sz="1600" dirty="0">
                <a:latin typeface="UTM Alter Gothic" panose="02040603050506020204" pitchFamily="18" charset="0"/>
              </a:rPr>
              <a:t> </a:t>
            </a:r>
            <a:r>
              <a:rPr lang="en-US" sz="1600" dirty="0" err="1">
                <a:latin typeface="UTM Alter Gothic" panose="02040603050506020204" pitchFamily="18" charset="0"/>
              </a:rPr>
              <a:t>yếu</a:t>
            </a:r>
            <a:r>
              <a:rPr lang="en-US" sz="1600" dirty="0">
                <a:latin typeface="UTM Alter Gothic" panose="02040603050506020204" pitchFamily="18" charset="0"/>
              </a:rPr>
              <a:t> </a:t>
            </a:r>
            <a:r>
              <a:rPr lang="en-US" sz="1600" dirty="0" err="1">
                <a:latin typeface="UTM Alter Gothic" panose="02040603050506020204" pitchFamily="18" charset="0"/>
              </a:rPr>
              <a:t>nhất</a:t>
            </a:r>
            <a:r>
              <a:rPr lang="en-US" sz="1600" dirty="0">
                <a:latin typeface="UTM Alter Gothic" panose="02040603050506020204" pitchFamily="18" charset="0"/>
              </a:rPr>
              <a:t> </a:t>
            </a:r>
            <a:r>
              <a:rPr lang="en-US" sz="1600" dirty="0" err="1">
                <a:latin typeface="UTM Alter Gothic" panose="02040603050506020204" pitchFamily="18" charset="0"/>
              </a:rPr>
              <a:t>vẫn</a:t>
            </a:r>
            <a:r>
              <a:rPr lang="en-US" sz="1600" dirty="0">
                <a:latin typeface="UTM Alter Gothic" panose="02040603050506020204" pitchFamily="18" charset="0"/>
              </a:rPr>
              <a:t> ở </a:t>
            </a:r>
            <a:r>
              <a:rPr lang="en-US" sz="1600" dirty="0" err="1">
                <a:latin typeface="UTM Alter Gothic" panose="02040603050506020204" pitchFamily="18" charset="0"/>
              </a:rPr>
              <a:t>sự</a:t>
            </a:r>
            <a:r>
              <a:rPr lang="en-US" sz="1600" dirty="0">
                <a:latin typeface="UTM Alter Gothic" panose="02040603050506020204" pitchFamily="18" charset="0"/>
              </a:rPr>
              <a:t> </a:t>
            </a:r>
            <a:r>
              <a:rPr lang="vi-VN" sz="1600" dirty="0">
                <a:latin typeface="UTM Alter Gothic" panose="02040603050506020204" pitchFamily="18" charset="0"/>
              </a:rPr>
              <a:t>thành tâm và lòng biết ơn chân thành</a:t>
            </a:r>
            <a:r>
              <a:rPr lang="en-US" sz="1600" dirty="0">
                <a:latin typeface="UTM Alter Gothic" panose="02040603050506020204" pitchFamily="18" charset="0"/>
              </a:rPr>
              <a:t> </a:t>
            </a:r>
            <a:r>
              <a:rPr lang="en-US" sz="1600" dirty="0" err="1">
                <a:latin typeface="UTM Alter Gothic" panose="02040603050506020204" pitchFamily="18" charset="0"/>
              </a:rPr>
              <a:t>từ</a:t>
            </a:r>
            <a:r>
              <a:rPr lang="en-US" sz="1600" dirty="0">
                <a:latin typeface="UTM Alter Gothic" panose="02040603050506020204" pitchFamily="18" charset="0"/>
              </a:rPr>
              <a:t> </a:t>
            </a:r>
            <a:r>
              <a:rPr lang="en-US" sz="1600" dirty="0" err="1">
                <a:latin typeface="UTM Alter Gothic" panose="02040603050506020204" pitchFamily="18" charset="0"/>
              </a:rPr>
              <a:t>các</a:t>
            </a:r>
            <a:r>
              <a:rPr lang="en-US" sz="1600" dirty="0">
                <a:latin typeface="UTM Alter Gothic" panose="02040603050506020204" pitchFamily="18" charset="0"/>
              </a:rPr>
              <a:t> </a:t>
            </a:r>
            <a:r>
              <a:rPr lang="en-US" sz="1600" dirty="0" err="1">
                <a:latin typeface="UTM Alter Gothic" panose="02040603050506020204" pitchFamily="18" charset="0"/>
              </a:rPr>
              <a:t>gia</a:t>
            </a:r>
            <a:r>
              <a:rPr lang="en-US" sz="1600" dirty="0">
                <a:latin typeface="UTM Alter Gothic" panose="02040603050506020204" pitchFamily="18" charset="0"/>
              </a:rPr>
              <a:t> </a:t>
            </a:r>
            <a:r>
              <a:rPr lang="en-US" sz="1600" dirty="0" err="1">
                <a:latin typeface="UTM Alter Gothic" panose="02040603050506020204" pitchFamily="18" charset="0"/>
              </a:rPr>
              <a:t>chủ</a:t>
            </a:r>
            <a:r>
              <a:rPr lang="vi-VN" sz="1600" dirty="0">
                <a:latin typeface="UTM Alter Gothic" panose="02040603050506020204" pitchFamily="18" charset="0"/>
              </a:rPr>
              <a:t>.</a:t>
            </a:r>
          </a:p>
        </p:txBody>
      </p:sp>
      <p:sp>
        <p:nvSpPr>
          <p:cNvPr id="16" name="TextBox 15">
            <a:extLst>
              <a:ext uri="{FF2B5EF4-FFF2-40B4-BE49-F238E27FC236}">
                <a16:creationId xmlns:a16="http://schemas.microsoft.com/office/drawing/2014/main" id="{BAEBE4B8-E0F8-4C31-9FF1-FE761C1BCDA5}"/>
              </a:ext>
            </a:extLst>
          </p:cNvPr>
          <p:cNvSpPr txBox="1"/>
          <p:nvPr/>
        </p:nvSpPr>
        <p:spPr>
          <a:xfrm>
            <a:off x="990600" y="533400"/>
            <a:ext cx="5385417" cy="400110"/>
          </a:xfrm>
          <a:prstGeom prst="rect">
            <a:avLst/>
          </a:prstGeom>
          <a:noFill/>
        </p:spPr>
        <p:txBody>
          <a:bodyPr wrap="square">
            <a:spAutoFit/>
          </a:bodyPr>
          <a:lstStyle/>
          <a:p>
            <a:pPr algn="ctr"/>
            <a:r>
              <a:rPr lang="en-US" sz="2000" b="1" dirty="0">
                <a:solidFill>
                  <a:srgbClr val="C00000"/>
                </a:solidFill>
                <a:latin typeface="UTM Alter Gothic" panose="02040603050506020204" pitchFamily="18" charset="0"/>
              </a:rPr>
              <a:t>CẦN CHUẨN BỊ GÌ CHO CÁC LỄ CÚNG?</a:t>
            </a: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5" name="TextBox 14"/>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684008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r>
              <a:rPr lang="en-US" sz="1600" b="1">
                <a:solidFill>
                  <a:schemeClr val="bg1"/>
                </a:solidFill>
                <a:latin typeface="UTM Alter Gothic" panose="02040603050506020204" pitchFamily="18" charset="0"/>
              </a:rPr>
              <a:t>0</a:t>
            </a:r>
            <a:fld id="{DA59AAED-FA98-48EE-8559-0DC8EBCABFA8}" type="slidenum">
              <a:rPr lang="en-US" sz="1600" b="1" smtClean="0">
                <a:solidFill>
                  <a:schemeClr val="bg1"/>
                </a:solidFill>
                <a:latin typeface="UTM Alter Gothic" panose="02040603050506020204" pitchFamily="18" charset="0"/>
              </a:rPr>
              <a:pPr/>
              <a:t>7</a:t>
            </a:fld>
            <a:endParaRPr lang="en-US" sz="1600" b="1">
              <a:solidFill>
                <a:schemeClr val="bg1"/>
              </a:solidFill>
              <a:latin typeface="UTM Alter Gothic" panose="02040603050506020204" pitchFamily="18" charset="0"/>
            </a:endParaRPr>
          </a:p>
        </p:txBody>
      </p:sp>
      <p:sp>
        <p:nvSpPr>
          <p:cNvPr id="15" name="TextBox 14">
            <a:extLst>
              <a:ext uri="{FF2B5EF4-FFF2-40B4-BE49-F238E27FC236}">
                <a16:creationId xmlns:a16="http://schemas.microsoft.com/office/drawing/2014/main" id="{4A64A8B0-8E58-45EE-A190-B5974892B411}"/>
              </a:ext>
            </a:extLst>
          </p:cNvPr>
          <p:cNvSpPr txBox="1"/>
          <p:nvPr/>
        </p:nvSpPr>
        <p:spPr>
          <a:xfrm>
            <a:off x="533400" y="1022910"/>
            <a:ext cx="6858000" cy="5324599"/>
          </a:xfrm>
          <a:prstGeom prst="rect">
            <a:avLst/>
          </a:prstGeom>
          <a:noFill/>
        </p:spPr>
        <p:txBody>
          <a:bodyPr wrap="square">
            <a:spAutoFit/>
          </a:bodyPr>
          <a:lstStyle/>
          <a:p>
            <a:pPr marL="285750" indent="-285750" algn="just">
              <a:lnSpc>
                <a:spcPct val="130000"/>
              </a:lnSpc>
              <a:spcBef>
                <a:spcPts val="600"/>
              </a:spcBef>
              <a:spcAft>
                <a:spcPts val="600"/>
              </a:spcAft>
              <a:buFont typeface="Arial" panose="020B0604020202020204" pitchFamily="34" charset="0"/>
              <a:buChar char="•"/>
            </a:pPr>
            <a:r>
              <a:rPr lang="vi-VN" sz="1600" dirty="0">
                <a:latin typeface="UTM Alter Gothic" panose="02040603050506020204" pitchFamily="18" charset="0"/>
              </a:rPr>
              <a:t>Trước khi </a:t>
            </a:r>
            <a:r>
              <a:rPr lang="en-US" sz="1600" dirty="0" err="1">
                <a:latin typeface="UTM Alter Gothic" panose="02040603050506020204" pitchFamily="18" charset="0"/>
              </a:rPr>
              <a:t>thực</a:t>
            </a:r>
            <a:r>
              <a:rPr lang="en-US" sz="1600" dirty="0">
                <a:latin typeface="UTM Alter Gothic" panose="02040603050506020204" pitchFamily="18" charset="0"/>
              </a:rPr>
              <a:t> </a:t>
            </a:r>
            <a:r>
              <a:rPr lang="en-US" sz="1600" dirty="0" err="1">
                <a:latin typeface="UTM Alter Gothic" panose="02040603050506020204" pitchFamily="18" charset="0"/>
              </a:rPr>
              <a:t>hiện</a:t>
            </a:r>
            <a:r>
              <a:rPr lang="en-US" sz="1600" dirty="0">
                <a:latin typeface="UTM Alter Gothic" panose="02040603050506020204" pitchFamily="18" charset="0"/>
              </a:rPr>
              <a:t> </a:t>
            </a:r>
            <a:r>
              <a:rPr lang="en-US" sz="1600" dirty="0" err="1">
                <a:latin typeface="UTM Alter Gothic" panose="02040603050506020204" pitchFamily="18" charset="0"/>
              </a:rPr>
              <a:t>nghi</a:t>
            </a:r>
            <a:r>
              <a:rPr lang="en-US" sz="1600" dirty="0">
                <a:latin typeface="UTM Alter Gothic" panose="02040603050506020204" pitchFamily="18" charset="0"/>
              </a:rPr>
              <a:t> </a:t>
            </a:r>
            <a:r>
              <a:rPr lang="en-US" sz="1600" dirty="0" err="1">
                <a:latin typeface="UTM Alter Gothic" panose="02040603050506020204" pitchFamily="18" charset="0"/>
              </a:rPr>
              <a:t>thức</a:t>
            </a:r>
            <a:r>
              <a:rPr lang="vi-VN" sz="1600" dirty="0">
                <a:latin typeface="UTM Alter Gothic" panose="02040603050506020204" pitchFamily="18" charset="0"/>
              </a:rPr>
              <a:t>, người dọn dẹp ban thờ </a:t>
            </a:r>
            <a:r>
              <a:rPr lang="en-US" sz="1600" dirty="0" err="1">
                <a:latin typeface="UTM Alter Gothic" panose="02040603050506020204" pitchFamily="18" charset="0"/>
              </a:rPr>
              <a:t>cần</a:t>
            </a:r>
            <a:r>
              <a:rPr lang="en-US" sz="1600" dirty="0">
                <a:latin typeface="UTM Alter Gothic" panose="02040603050506020204" pitchFamily="18" charset="0"/>
              </a:rPr>
              <a:t> </a:t>
            </a:r>
            <a:r>
              <a:rPr lang="en-US" sz="1600" dirty="0" err="1">
                <a:latin typeface="UTM Alter Gothic" panose="02040603050506020204" pitchFamily="18" charset="0"/>
              </a:rPr>
              <a:t>tịnh</a:t>
            </a:r>
            <a:r>
              <a:rPr lang="en-US" sz="1600" dirty="0">
                <a:latin typeface="UTM Alter Gothic" panose="02040603050506020204" pitchFamily="18" charset="0"/>
              </a:rPr>
              <a:t> </a:t>
            </a:r>
            <a:r>
              <a:rPr lang="en-US" sz="1600" dirty="0" err="1">
                <a:latin typeface="UTM Alter Gothic" panose="02040603050506020204" pitchFamily="18" charset="0"/>
              </a:rPr>
              <a:t>thân</a:t>
            </a:r>
            <a:r>
              <a:rPr lang="en-US" sz="1600" dirty="0">
                <a:latin typeface="UTM Alter Gothic" panose="02040603050506020204" pitchFamily="18" charset="0"/>
              </a:rPr>
              <a:t>,</a:t>
            </a:r>
            <a:r>
              <a:rPr lang="vi-VN" sz="1600" dirty="0">
                <a:latin typeface="UTM Alter Gothic" panose="02040603050506020204" pitchFamily="18" charset="0"/>
              </a:rPr>
              <a:t> </a:t>
            </a:r>
            <a:r>
              <a:rPr lang="en-US" sz="1600" dirty="0" err="1">
                <a:latin typeface="UTM Alter Gothic" panose="02040603050506020204" pitchFamily="18" charset="0"/>
              </a:rPr>
              <a:t>lên</a:t>
            </a:r>
            <a:r>
              <a:rPr lang="vi-VN" sz="1600" dirty="0">
                <a:latin typeface="UTM Alter Gothic" panose="02040603050506020204" pitchFamily="18" charset="0"/>
              </a:rPr>
              <a:t> hương xin phép thần linh và gia tiên, đọc “Văn khấn lau dọn ban thờ”</a:t>
            </a:r>
            <a:r>
              <a:rPr lang="en-US" sz="1600" dirty="0">
                <a:latin typeface="UTM Alter Gothic" panose="02040603050506020204" pitchFamily="18" charset="0"/>
              </a:rPr>
              <a:t>.</a:t>
            </a:r>
          </a:p>
          <a:p>
            <a:pPr marL="285750" indent="-285750" algn="just">
              <a:lnSpc>
                <a:spcPct val="130000"/>
              </a:lnSpc>
              <a:spcBef>
                <a:spcPts val="600"/>
              </a:spcBef>
              <a:spcAft>
                <a:spcPts val="600"/>
              </a:spcAft>
              <a:buFont typeface="Arial" panose="020B0604020202020204" pitchFamily="34" charset="0"/>
              <a:buChar char="•"/>
            </a:pPr>
            <a:r>
              <a:rPr lang="vi-VN" sz="1600" dirty="0">
                <a:latin typeface="UTM Alter Gothic" panose="02040603050506020204" pitchFamily="18" charset="0"/>
              </a:rPr>
              <a:t>Sau</a:t>
            </a:r>
            <a:r>
              <a:rPr lang="en-US" sz="1600" dirty="0">
                <a:latin typeface="UTM Alter Gothic" panose="02040603050506020204" pitchFamily="18" charset="0"/>
              </a:rPr>
              <a:t> </a:t>
            </a:r>
            <a:r>
              <a:rPr lang="en-US" sz="1600" dirty="0" err="1">
                <a:latin typeface="UTM Alter Gothic" panose="02040603050506020204" pitchFamily="18" charset="0"/>
              </a:rPr>
              <a:t>khi</a:t>
            </a:r>
            <a:r>
              <a:rPr lang="vi-VN" sz="1600" dirty="0">
                <a:latin typeface="UTM Alter Gothic" panose="02040603050506020204" pitchFamily="18" charset="0"/>
              </a:rPr>
              <a:t> </a:t>
            </a:r>
            <a:r>
              <a:rPr lang="en-US" sz="1600" dirty="0" err="1">
                <a:latin typeface="UTM Alter Gothic" panose="02040603050506020204" pitchFamily="18" charset="0"/>
              </a:rPr>
              <a:t>hết</a:t>
            </a:r>
            <a:r>
              <a:rPr lang="en-US" sz="1600" dirty="0">
                <a:latin typeface="UTM Alter Gothic" panose="02040603050506020204" pitchFamily="18" charset="0"/>
              </a:rPr>
              <a:t> </a:t>
            </a:r>
            <a:r>
              <a:rPr lang="vi-VN" sz="1600" dirty="0">
                <a:latin typeface="UTM Alter Gothic" panose="02040603050506020204" pitchFamily="18" charset="0"/>
              </a:rPr>
              <a:t>tuần nhang</a:t>
            </a:r>
            <a:r>
              <a:rPr lang="en-US" sz="1600" dirty="0">
                <a:latin typeface="UTM Alter Gothic" panose="02040603050506020204" pitchFamily="18" charset="0"/>
              </a:rPr>
              <a:t>, ta </a:t>
            </a:r>
            <a:r>
              <a:rPr lang="vi-VN" sz="1600" dirty="0">
                <a:latin typeface="UTM Alter Gothic" panose="02040603050506020204" pitchFamily="18" charset="0"/>
              </a:rPr>
              <a:t>có thể tiến hành </a:t>
            </a:r>
            <a:r>
              <a:rPr lang="en-US" sz="1600" dirty="0">
                <a:latin typeface="UTM Alter Gothic" panose="02040603050506020204" pitchFamily="18" charset="0"/>
              </a:rPr>
              <a:t>bao </a:t>
            </a:r>
            <a:r>
              <a:rPr lang="en-US" sz="1600" dirty="0" err="1">
                <a:latin typeface="UTM Alter Gothic" panose="02040603050506020204" pitchFamily="18" charset="0"/>
              </a:rPr>
              <a:t>sái</a:t>
            </a:r>
            <a:r>
              <a:rPr lang="en-US" sz="1600" dirty="0">
                <a:latin typeface="UTM Alter Gothic" panose="02040603050506020204" pitchFamily="18" charset="0"/>
              </a:rPr>
              <a:t> </a:t>
            </a:r>
            <a:r>
              <a:rPr lang="vi-VN" sz="1600" dirty="0">
                <a:latin typeface="UTM Alter Gothic" panose="02040603050506020204" pitchFamily="18" charset="0"/>
              </a:rPr>
              <a:t>bát nhang và ban thờ</a:t>
            </a:r>
            <a:r>
              <a:rPr lang="en-US" sz="1600" dirty="0">
                <a:latin typeface="UTM Alter Gothic" panose="02040603050506020204" pitchFamily="18" charset="0"/>
              </a:rPr>
              <a:t>. </a:t>
            </a:r>
            <a:r>
              <a:rPr lang="vi-VN" sz="1600" dirty="0">
                <a:latin typeface="UTM Alter Gothic" panose="02040603050506020204" pitchFamily="18" charset="0"/>
              </a:rPr>
              <a:t>Việc lau dọn ban thờ </a:t>
            </a:r>
            <a:r>
              <a:rPr lang="en-US" sz="1600" dirty="0" err="1">
                <a:latin typeface="UTM Alter Gothic" panose="02040603050506020204" pitchFamily="18" charset="0"/>
              </a:rPr>
              <a:t>nhằm</a:t>
            </a:r>
            <a:r>
              <a:rPr lang="en-US" sz="1600" dirty="0">
                <a:latin typeface="UTM Alter Gothic" panose="02040603050506020204" pitchFamily="18" charset="0"/>
              </a:rPr>
              <a:t> </a:t>
            </a:r>
            <a:r>
              <a:rPr lang="vi-VN" sz="1600" dirty="0">
                <a:latin typeface="UTM Alter Gothic" panose="02040603050506020204" pitchFamily="18" charset="0"/>
              </a:rPr>
              <a:t>bày tỏ lòng thành tâm, hiếu nghĩa, tri ân đối với người đã mất. </a:t>
            </a:r>
            <a:r>
              <a:rPr lang="en-US" sz="1600" dirty="0" err="1">
                <a:latin typeface="UTM Alter Gothic" panose="02040603050506020204" pitchFamily="18" charset="0"/>
              </a:rPr>
              <a:t>Bất</a:t>
            </a:r>
            <a:r>
              <a:rPr lang="en-US" sz="1600" dirty="0">
                <a:latin typeface="UTM Alter Gothic" panose="02040603050506020204" pitchFamily="18" charset="0"/>
              </a:rPr>
              <a:t> </a:t>
            </a:r>
            <a:r>
              <a:rPr lang="en-US" sz="1600" dirty="0" err="1">
                <a:latin typeface="UTM Alter Gothic" panose="02040603050506020204" pitchFamily="18" charset="0"/>
              </a:rPr>
              <a:t>cứ</a:t>
            </a:r>
            <a:r>
              <a:rPr lang="en-US" sz="1600" dirty="0">
                <a:latin typeface="UTM Alter Gothic" panose="02040603050506020204" pitchFamily="18" charset="0"/>
              </a:rPr>
              <a:t> </a:t>
            </a:r>
            <a:r>
              <a:rPr lang="en-US" sz="1600" dirty="0" err="1">
                <a:latin typeface="UTM Alter Gothic" panose="02040603050506020204" pitchFamily="18" charset="0"/>
              </a:rPr>
              <a:t>khi</a:t>
            </a:r>
            <a:r>
              <a:rPr lang="en-US" sz="1600" dirty="0">
                <a:latin typeface="UTM Alter Gothic" panose="02040603050506020204" pitchFamily="18" charset="0"/>
              </a:rPr>
              <a:t> </a:t>
            </a:r>
            <a:r>
              <a:rPr lang="en-US" sz="1600" dirty="0" err="1">
                <a:latin typeface="UTM Alter Gothic" panose="02040603050506020204" pitchFamily="18" charset="0"/>
              </a:rPr>
              <a:t>nào</a:t>
            </a:r>
            <a:r>
              <a:rPr lang="vi-VN" sz="1600" dirty="0">
                <a:latin typeface="UTM Alter Gothic" panose="02040603050506020204" pitchFamily="18" charset="0"/>
              </a:rPr>
              <a:t> ban thờ chưa được trang nghiêm, thanh tịnh</a:t>
            </a:r>
            <a:r>
              <a:rPr lang="en-US" sz="1600" dirty="0">
                <a:latin typeface="UTM Alter Gothic" panose="02040603050506020204" pitchFamily="18" charset="0"/>
              </a:rPr>
              <a:t>, ta </a:t>
            </a:r>
            <a:r>
              <a:rPr lang="en-US" sz="1600" dirty="0" err="1">
                <a:latin typeface="UTM Alter Gothic" panose="02040603050506020204" pitchFamily="18" charset="0"/>
              </a:rPr>
              <a:t>đều</a:t>
            </a:r>
            <a:r>
              <a:rPr lang="en-US" sz="1600" dirty="0">
                <a:latin typeface="UTM Alter Gothic" panose="02040603050506020204" pitchFamily="18" charset="0"/>
              </a:rPr>
              <a:t> </a:t>
            </a:r>
            <a:r>
              <a:rPr lang="en-US" sz="1600" dirty="0" err="1">
                <a:latin typeface="UTM Alter Gothic" panose="02040603050506020204" pitchFamily="18" charset="0"/>
              </a:rPr>
              <a:t>có</a:t>
            </a:r>
            <a:r>
              <a:rPr lang="en-US" sz="1600" dirty="0">
                <a:latin typeface="UTM Alter Gothic" panose="02040603050506020204" pitchFamily="18" charset="0"/>
              </a:rPr>
              <a:t> </a:t>
            </a:r>
            <a:r>
              <a:rPr lang="en-US" sz="1600" dirty="0" err="1">
                <a:latin typeface="UTM Alter Gothic" panose="02040603050506020204" pitchFamily="18" charset="0"/>
              </a:rPr>
              <a:t>thể</a:t>
            </a:r>
            <a:r>
              <a:rPr lang="en-US" sz="1600" dirty="0">
                <a:latin typeface="UTM Alter Gothic" panose="02040603050506020204" pitchFamily="18" charset="0"/>
              </a:rPr>
              <a:t> </a:t>
            </a:r>
            <a:r>
              <a:rPr lang="vi-VN" sz="1600" dirty="0">
                <a:latin typeface="UTM Alter Gothic" panose="02040603050506020204" pitchFamily="18" charset="0"/>
              </a:rPr>
              <a:t>tiến hành lau dọn. Việc </a:t>
            </a:r>
            <a:r>
              <a:rPr lang="en-US" sz="1600" dirty="0">
                <a:latin typeface="UTM Alter Gothic" panose="02040603050506020204" pitchFamily="18" charset="0"/>
              </a:rPr>
              <a:t>bao </a:t>
            </a:r>
            <a:r>
              <a:rPr lang="en-US" sz="1600" dirty="0" err="1">
                <a:latin typeface="UTM Alter Gothic" panose="02040603050506020204" pitchFamily="18" charset="0"/>
              </a:rPr>
              <a:t>sái</a:t>
            </a:r>
            <a:r>
              <a:rPr lang="en-US" sz="1600" dirty="0">
                <a:latin typeface="UTM Alter Gothic" panose="02040603050506020204" pitchFamily="18" charset="0"/>
              </a:rPr>
              <a:t> </a:t>
            </a:r>
            <a:r>
              <a:rPr lang="vi-VN" sz="1600" dirty="0">
                <a:latin typeface="UTM Alter Gothic" panose="02040603050506020204" pitchFamily="18" charset="0"/>
              </a:rPr>
              <a:t>có thể định kỳ </a:t>
            </a:r>
            <a:r>
              <a:rPr lang="en-US" sz="1600" dirty="0" err="1">
                <a:latin typeface="UTM Alter Gothic" panose="02040603050506020204" pitchFamily="18" charset="0"/>
              </a:rPr>
              <a:t>theo</a:t>
            </a:r>
            <a:r>
              <a:rPr lang="vi-VN" sz="1600" dirty="0">
                <a:latin typeface="UTM Alter Gothic" panose="02040603050506020204" pitchFamily="18" charset="0"/>
              </a:rPr>
              <a:t> tháng, không nhất thiết </a:t>
            </a:r>
            <a:r>
              <a:rPr lang="en-US" sz="1600" dirty="0" err="1">
                <a:latin typeface="UTM Alter Gothic" panose="02040603050506020204" pitchFamily="18" charset="0"/>
              </a:rPr>
              <a:t>phải</a:t>
            </a:r>
            <a:r>
              <a:rPr lang="en-US" sz="1600" dirty="0">
                <a:latin typeface="UTM Alter Gothic" panose="02040603050506020204" pitchFamily="18" charset="0"/>
              </a:rPr>
              <a:t> </a:t>
            </a:r>
            <a:r>
              <a:rPr lang="en-US" sz="1600" dirty="0" err="1">
                <a:latin typeface="UTM Alter Gothic" panose="02040603050506020204" pitchFamily="18" charset="0"/>
              </a:rPr>
              <a:t>vào</a:t>
            </a:r>
            <a:r>
              <a:rPr lang="en-US" sz="1600" dirty="0">
                <a:latin typeface="UTM Alter Gothic" panose="02040603050506020204" pitchFamily="18" charset="0"/>
              </a:rPr>
              <a:t> </a:t>
            </a:r>
            <a:r>
              <a:rPr lang="vi-VN" sz="1600" dirty="0">
                <a:latin typeface="UTM Alter Gothic" panose="02040603050506020204" pitchFamily="18" charset="0"/>
              </a:rPr>
              <a:t>dịp cuối năm</a:t>
            </a:r>
            <a:r>
              <a:rPr lang="en-US" sz="1600" dirty="0">
                <a:latin typeface="UTM Alter Gothic" panose="02040603050506020204" pitchFamily="18" charset="0"/>
              </a:rPr>
              <a:t>, </a:t>
            </a:r>
            <a:r>
              <a:rPr lang="en-US" sz="1600" dirty="0" err="1">
                <a:latin typeface="UTM Alter Gothic" panose="02040603050506020204" pitchFamily="18" charset="0"/>
              </a:rPr>
              <a:t>tránh</a:t>
            </a:r>
            <a:r>
              <a:rPr lang="vi-VN" sz="1600" dirty="0">
                <a:latin typeface="UTM Alter Gothic" panose="02040603050506020204" pitchFamily="18" charset="0"/>
              </a:rPr>
              <a:t> để </a:t>
            </a:r>
            <a:r>
              <a:rPr lang="en-US" sz="1600" dirty="0" err="1">
                <a:latin typeface="UTM Alter Gothic" panose="02040603050506020204" pitchFamily="18" charset="0"/>
              </a:rPr>
              <a:t>bát</a:t>
            </a:r>
            <a:r>
              <a:rPr lang="en-US" sz="1600" dirty="0">
                <a:latin typeface="UTM Alter Gothic" panose="02040603050506020204" pitchFamily="18" charset="0"/>
              </a:rPr>
              <a:t> h</a:t>
            </a:r>
            <a:r>
              <a:rPr lang="vi-VN" sz="1600" dirty="0">
                <a:latin typeface="UTM Alter Gothic" panose="02040603050506020204" pitchFamily="18" charset="0"/>
              </a:rPr>
              <a:t>ư</a:t>
            </a:r>
            <a:r>
              <a:rPr lang="en-US" sz="1600" dirty="0" err="1">
                <a:latin typeface="UTM Alter Gothic" panose="02040603050506020204" pitchFamily="18" charset="0"/>
              </a:rPr>
              <a:t>ơng</a:t>
            </a:r>
            <a:r>
              <a:rPr lang="en-US" sz="1600" dirty="0">
                <a:latin typeface="UTM Alter Gothic" panose="02040603050506020204" pitchFamily="18" charset="0"/>
              </a:rPr>
              <a:t> </a:t>
            </a:r>
            <a:r>
              <a:rPr lang="en-US" sz="1600" dirty="0" err="1">
                <a:latin typeface="UTM Alter Gothic" panose="02040603050506020204" pitchFamily="18" charset="0"/>
              </a:rPr>
              <a:t>quá</a:t>
            </a:r>
            <a:r>
              <a:rPr lang="en-US" sz="1600" dirty="0">
                <a:latin typeface="UTM Alter Gothic" panose="02040603050506020204" pitchFamily="18" charset="0"/>
              </a:rPr>
              <a:t> </a:t>
            </a:r>
            <a:r>
              <a:rPr lang="en-US" sz="1600" dirty="0" err="1">
                <a:latin typeface="UTM Alter Gothic" panose="02040603050506020204" pitchFamily="18" charset="0"/>
              </a:rPr>
              <a:t>đầy</a:t>
            </a:r>
            <a:r>
              <a:rPr lang="en-US" sz="1600" dirty="0">
                <a:latin typeface="UTM Alter Gothic" panose="02040603050506020204" pitchFamily="18" charset="0"/>
              </a:rPr>
              <a:t> </a:t>
            </a:r>
            <a:r>
              <a:rPr lang="en-US" sz="1600" dirty="0" err="1">
                <a:latin typeface="UTM Alter Gothic" panose="02040603050506020204" pitchFamily="18" charset="0"/>
              </a:rPr>
              <a:t>khiến</a:t>
            </a:r>
            <a:r>
              <a:rPr lang="en-US" sz="1600" dirty="0">
                <a:latin typeface="UTM Alter Gothic" panose="02040603050506020204" pitchFamily="18" charset="0"/>
              </a:rPr>
              <a:t> ban </a:t>
            </a:r>
            <a:r>
              <a:rPr lang="en-US" sz="1600" dirty="0" err="1">
                <a:latin typeface="UTM Alter Gothic" panose="02040603050506020204" pitchFamily="18" charset="0"/>
              </a:rPr>
              <a:t>thờ</a:t>
            </a:r>
            <a:r>
              <a:rPr lang="en-US" sz="1600" dirty="0">
                <a:latin typeface="UTM Alter Gothic" panose="02040603050506020204" pitchFamily="18" charset="0"/>
              </a:rPr>
              <a:t> </a:t>
            </a:r>
            <a:r>
              <a:rPr lang="en-US" sz="1600" dirty="0" err="1">
                <a:latin typeface="UTM Alter Gothic" panose="02040603050506020204" pitchFamily="18" charset="0"/>
              </a:rPr>
              <a:t>rất</a:t>
            </a:r>
            <a:r>
              <a:rPr lang="en-US" sz="1600" dirty="0">
                <a:latin typeface="UTM Alter Gothic" panose="02040603050506020204" pitchFamily="18" charset="0"/>
              </a:rPr>
              <a:t> </a:t>
            </a:r>
            <a:r>
              <a:rPr lang="vi-VN" sz="1600" dirty="0">
                <a:latin typeface="UTM Alter Gothic" panose="02040603050506020204" pitchFamily="18" charset="0"/>
              </a:rPr>
              <a:t>nhanh bụi bặm. </a:t>
            </a:r>
          </a:p>
          <a:p>
            <a:pPr marL="285750" indent="-285750" algn="just">
              <a:lnSpc>
                <a:spcPct val="130000"/>
              </a:lnSpc>
              <a:spcBef>
                <a:spcPts val="600"/>
              </a:spcBef>
              <a:spcAft>
                <a:spcPts val="600"/>
              </a:spcAft>
              <a:buFont typeface="Arial" panose="020B0604020202020204" pitchFamily="34" charset="0"/>
              <a:buChar char="•"/>
            </a:pPr>
            <a:r>
              <a:rPr lang="vi-VN" sz="1600" dirty="0">
                <a:latin typeface="UTM Alter Gothic" panose="02040603050506020204" pitchFamily="18" charset="0"/>
              </a:rPr>
              <a:t>Khi </a:t>
            </a:r>
            <a:r>
              <a:rPr lang="en-US" sz="1600" dirty="0">
                <a:latin typeface="UTM Alter Gothic" panose="02040603050506020204" pitchFamily="18" charset="0"/>
              </a:rPr>
              <a:t>bao </a:t>
            </a:r>
            <a:r>
              <a:rPr lang="en-US" sz="1600" dirty="0" err="1">
                <a:latin typeface="UTM Alter Gothic" panose="02040603050506020204" pitchFamily="18" charset="0"/>
              </a:rPr>
              <a:t>sái</a:t>
            </a:r>
            <a:r>
              <a:rPr lang="en-US" sz="1600" dirty="0">
                <a:latin typeface="UTM Alter Gothic" panose="02040603050506020204" pitchFamily="18" charset="0"/>
              </a:rPr>
              <a:t> </a:t>
            </a:r>
            <a:r>
              <a:rPr lang="vi-VN" sz="1600" dirty="0">
                <a:latin typeface="UTM Alter Gothic" panose="02040603050506020204" pitchFamily="18" charset="0"/>
              </a:rPr>
              <a:t>ban thờ, chú ý lau dọn từ trên cao xuống thấp. </a:t>
            </a:r>
            <a:r>
              <a:rPr lang="en-US" sz="1600" dirty="0" err="1">
                <a:latin typeface="UTM Alter Gothic" panose="02040603050506020204" pitchFamily="18" charset="0"/>
              </a:rPr>
              <a:t>Với</a:t>
            </a:r>
            <a:r>
              <a:rPr lang="en-US" sz="1600" dirty="0">
                <a:latin typeface="UTM Alter Gothic" panose="02040603050506020204" pitchFamily="18" charset="0"/>
              </a:rPr>
              <a:t> </a:t>
            </a:r>
            <a:r>
              <a:rPr lang="vi-VN" sz="1600" dirty="0">
                <a:latin typeface="UTM Alter Gothic" panose="02040603050506020204" pitchFamily="18" charset="0"/>
              </a:rPr>
              <a:t>các </a:t>
            </a:r>
            <a:r>
              <a:rPr lang="en-US" sz="1600" dirty="0" err="1">
                <a:latin typeface="UTM Alter Gothic" panose="02040603050506020204" pitchFamily="18" charset="0"/>
              </a:rPr>
              <a:t>tôn</a:t>
            </a:r>
            <a:r>
              <a:rPr lang="vi-VN" sz="1600" dirty="0">
                <a:latin typeface="UTM Alter Gothic" panose="02040603050506020204" pitchFamily="18" charset="0"/>
              </a:rPr>
              <a:t> tượng</a:t>
            </a:r>
            <a:r>
              <a:rPr lang="en-US" sz="1600" dirty="0">
                <a:latin typeface="UTM Alter Gothic" panose="02040603050506020204" pitchFamily="18" charset="0"/>
              </a:rPr>
              <a:t>, ta </a:t>
            </a:r>
            <a:r>
              <a:rPr lang="vi-VN" sz="1600" dirty="0">
                <a:latin typeface="UTM Alter Gothic" panose="02040603050506020204" pitchFamily="18" charset="0"/>
              </a:rPr>
              <a:t>nên dùng khăn mềm</a:t>
            </a:r>
            <a:r>
              <a:rPr lang="en-US" sz="1600" dirty="0">
                <a:latin typeface="UTM Alter Gothic" panose="02040603050506020204" pitchFamily="18" charset="0"/>
              </a:rPr>
              <a:t>, </a:t>
            </a:r>
            <a:r>
              <a:rPr lang="vi-VN" sz="1600" dirty="0">
                <a:latin typeface="UTM Alter Gothic" panose="02040603050506020204" pitchFamily="18" charset="0"/>
              </a:rPr>
              <a:t>tránh tượng bị xước h</a:t>
            </a:r>
            <a:r>
              <a:rPr lang="en-US" sz="1600" dirty="0">
                <a:latin typeface="UTM Alter Gothic" panose="02040603050506020204" pitchFamily="18" charset="0"/>
              </a:rPr>
              <a:t>ay</a:t>
            </a:r>
            <a:r>
              <a:rPr lang="vi-VN" sz="1600" dirty="0">
                <a:latin typeface="UTM Alter Gothic" panose="02040603050506020204" pitchFamily="18" charset="0"/>
              </a:rPr>
              <a:t> bay màu sơn. Tuy nhiên, </a:t>
            </a:r>
            <a:r>
              <a:rPr lang="en-US" sz="1600" dirty="0" err="1">
                <a:latin typeface="UTM Alter Gothic" panose="02040603050506020204" pitchFamily="18" charset="0"/>
              </a:rPr>
              <a:t>nên</a:t>
            </a:r>
            <a:r>
              <a:rPr lang="vi-VN" sz="1600" dirty="0">
                <a:latin typeface="UTM Alter Gothic" panose="02040603050506020204" pitchFamily="18" charset="0"/>
              </a:rPr>
              <a:t> tránh việc dịch </a:t>
            </a:r>
            <a:r>
              <a:rPr lang="en-US" sz="1600" dirty="0" err="1">
                <a:latin typeface="UTM Alter Gothic" panose="02040603050506020204" pitchFamily="18" charset="0"/>
              </a:rPr>
              <a:t>chuyển</a:t>
            </a:r>
            <a:r>
              <a:rPr lang="en-US" sz="1600" dirty="0">
                <a:latin typeface="UTM Alter Gothic" panose="02040603050506020204" pitchFamily="18" charset="0"/>
              </a:rPr>
              <a:t> </a:t>
            </a:r>
            <a:r>
              <a:rPr lang="en-US" sz="1600" dirty="0" err="1">
                <a:latin typeface="UTM Alter Gothic" panose="02040603050506020204" pitchFamily="18" charset="0"/>
              </a:rPr>
              <a:t>tôn</a:t>
            </a:r>
            <a:r>
              <a:rPr lang="vi-VN" sz="1600" dirty="0">
                <a:latin typeface="UTM Alter Gothic" panose="02040603050506020204" pitchFamily="18" charset="0"/>
              </a:rPr>
              <a:t> tượng</a:t>
            </a:r>
            <a:r>
              <a:rPr lang="en-US" sz="1600" dirty="0">
                <a:latin typeface="UTM Alter Gothic" panose="02040603050506020204" pitchFamily="18" charset="0"/>
              </a:rPr>
              <a:t> </a:t>
            </a:r>
            <a:r>
              <a:rPr lang="en-US" sz="1600" dirty="0" err="1">
                <a:latin typeface="UTM Alter Gothic" panose="02040603050506020204" pitchFamily="18" charset="0"/>
              </a:rPr>
              <a:t>và</a:t>
            </a:r>
            <a:r>
              <a:rPr lang="vi-VN" sz="1600" dirty="0">
                <a:latin typeface="UTM Alter Gothic" panose="02040603050506020204" pitchFamily="18" charset="0"/>
              </a:rPr>
              <a:t> bát hương. Trong trường hợp bất khả kháng </a:t>
            </a:r>
            <a:r>
              <a:rPr lang="en-US" sz="1600" dirty="0" err="1">
                <a:latin typeface="UTM Alter Gothic" panose="02040603050506020204" pitchFamily="18" charset="0"/>
              </a:rPr>
              <a:t>phải</a:t>
            </a:r>
            <a:r>
              <a:rPr lang="en-US" sz="1600" dirty="0">
                <a:latin typeface="UTM Alter Gothic" panose="02040603050506020204" pitchFamily="18" charset="0"/>
              </a:rPr>
              <a:t> </a:t>
            </a:r>
            <a:r>
              <a:rPr lang="vi-VN" sz="1600" dirty="0">
                <a:latin typeface="UTM Alter Gothic" panose="02040603050506020204" pitchFamily="18" charset="0"/>
              </a:rPr>
              <a:t>xê dịch</a:t>
            </a:r>
            <a:r>
              <a:rPr lang="en-US" sz="1600" dirty="0">
                <a:latin typeface="UTM Alter Gothic" panose="02040603050506020204" pitchFamily="18" charset="0"/>
              </a:rPr>
              <a:t>, ta </a:t>
            </a:r>
            <a:r>
              <a:rPr lang="en-US" sz="1600" dirty="0" err="1">
                <a:latin typeface="UTM Alter Gothic" panose="02040603050506020204" pitchFamily="18" charset="0"/>
              </a:rPr>
              <a:t>cần</a:t>
            </a:r>
            <a:r>
              <a:rPr lang="en-US" sz="1600" dirty="0">
                <a:latin typeface="UTM Alter Gothic" panose="02040603050506020204" pitchFamily="18" charset="0"/>
              </a:rPr>
              <a:t> </a:t>
            </a:r>
            <a:r>
              <a:rPr lang="en-US" sz="1600" dirty="0" err="1">
                <a:latin typeface="UTM Alter Gothic" panose="02040603050506020204" pitchFamily="18" charset="0"/>
              </a:rPr>
              <a:t>lên</a:t>
            </a:r>
            <a:r>
              <a:rPr lang="en-US" sz="1600" dirty="0">
                <a:latin typeface="UTM Alter Gothic" panose="02040603050506020204" pitchFamily="18" charset="0"/>
              </a:rPr>
              <a:t> </a:t>
            </a:r>
            <a:r>
              <a:rPr lang="vi-VN" sz="1600" dirty="0">
                <a:latin typeface="UTM Alter Gothic" panose="02040603050506020204" pitchFamily="18" charset="0"/>
              </a:rPr>
              <a:t>hương sau đó và </a:t>
            </a:r>
            <a:r>
              <a:rPr lang="en-US" sz="1600" dirty="0">
                <a:latin typeface="UTM Alter Gothic" panose="02040603050506020204" pitchFamily="18" charset="0"/>
              </a:rPr>
              <a:t>an </a:t>
            </a:r>
            <a:r>
              <a:rPr lang="en-US" sz="1600" dirty="0" err="1">
                <a:latin typeface="UTM Alter Gothic" panose="02040603050506020204" pitchFamily="18" charset="0"/>
              </a:rPr>
              <a:t>vị</a:t>
            </a:r>
            <a:r>
              <a:rPr lang="en-US" sz="1600" dirty="0">
                <a:latin typeface="UTM Alter Gothic" panose="02040603050506020204" pitchFamily="18" charset="0"/>
              </a:rPr>
              <a:t> </a:t>
            </a:r>
            <a:r>
              <a:rPr lang="vi-VN" sz="1600" dirty="0">
                <a:latin typeface="UTM Alter Gothic" panose="02040603050506020204" pitchFamily="18" charset="0"/>
              </a:rPr>
              <a:t>đúng như vị trí ban đầu.</a:t>
            </a:r>
          </a:p>
          <a:p>
            <a:pPr marL="285750" indent="-285750" algn="just">
              <a:lnSpc>
                <a:spcPct val="130000"/>
              </a:lnSpc>
              <a:spcBef>
                <a:spcPts val="600"/>
              </a:spcBef>
              <a:spcAft>
                <a:spcPts val="600"/>
              </a:spcAft>
              <a:buFont typeface="Arial" panose="020B0604020202020204" pitchFamily="34" charset="0"/>
              <a:buChar char="•"/>
            </a:pPr>
            <a:r>
              <a:rPr lang="vi-VN" sz="1600" dirty="0">
                <a:latin typeface="UTM Alter Gothic" panose="02040603050506020204" pitchFamily="18" charset="0"/>
              </a:rPr>
              <a:t>Khi tỉa chân </a:t>
            </a:r>
            <a:r>
              <a:rPr lang="en-US" sz="1600" dirty="0" err="1">
                <a:latin typeface="UTM Alter Gothic" panose="02040603050506020204" pitchFamily="18" charset="0"/>
              </a:rPr>
              <a:t>nhang</a:t>
            </a:r>
            <a:r>
              <a:rPr lang="vi-VN" sz="1600" dirty="0">
                <a:latin typeface="UTM Alter Gothic" panose="02040603050506020204" pitchFamily="18" charset="0"/>
              </a:rPr>
              <a:t>, gia chủ sẽ rút từng chút một cho </a:t>
            </a:r>
            <a:r>
              <a:rPr lang="en-US" sz="1600" dirty="0" err="1">
                <a:latin typeface="UTM Alter Gothic" panose="02040603050506020204" pitchFamily="18" charset="0"/>
              </a:rPr>
              <a:t>đến</a:t>
            </a:r>
            <a:r>
              <a:rPr lang="vi-VN" sz="1600" dirty="0">
                <a:latin typeface="UTM Alter Gothic" panose="02040603050506020204" pitchFamily="18" charset="0"/>
              </a:rPr>
              <a:t> khi còn một số lẻ trong bát hương (thường là 3, 5, 7, 9). </a:t>
            </a:r>
            <a:r>
              <a:rPr lang="en-US" sz="1600" dirty="0" err="1">
                <a:latin typeface="UTM Alter Gothic" panose="02040603050506020204" pitchFamily="18" charset="0"/>
              </a:rPr>
              <a:t>Các</a:t>
            </a:r>
            <a:r>
              <a:rPr lang="vi-VN" sz="1600" dirty="0">
                <a:latin typeface="UTM Alter Gothic" panose="02040603050506020204" pitchFamily="18" charset="0"/>
              </a:rPr>
              <a:t> </a:t>
            </a:r>
            <a:r>
              <a:rPr lang="en-US" sz="1600" dirty="0" err="1">
                <a:latin typeface="UTM Alter Gothic" panose="02040603050506020204" pitchFamily="18" charset="0"/>
              </a:rPr>
              <a:t>chân</a:t>
            </a:r>
            <a:r>
              <a:rPr lang="en-US" sz="1600" dirty="0">
                <a:latin typeface="UTM Alter Gothic" panose="02040603050506020204" pitchFamily="18" charset="0"/>
              </a:rPr>
              <a:t> </a:t>
            </a:r>
            <a:r>
              <a:rPr lang="en-US" sz="1600" dirty="0" err="1">
                <a:latin typeface="UTM Alter Gothic" panose="02040603050506020204" pitchFamily="18" charset="0"/>
              </a:rPr>
              <a:t>nhang</a:t>
            </a:r>
            <a:r>
              <a:rPr lang="en-US" sz="1600" dirty="0">
                <a:latin typeface="UTM Alter Gothic" panose="02040603050506020204" pitchFamily="18" charset="0"/>
              </a:rPr>
              <a:t> </a:t>
            </a:r>
            <a:r>
              <a:rPr lang="en-US" sz="1600" dirty="0" err="1">
                <a:latin typeface="UTM Alter Gothic" panose="02040603050506020204" pitchFamily="18" charset="0"/>
              </a:rPr>
              <a:t>đã</a:t>
            </a:r>
            <a:r>
              <a:rPr lang="en-US" sz="1600" dirty="0">
                <a:latin typeface="UTM Alter Gothic" panose="02040603050506020204" pitchFamily="18" charset="0"/>
              </a:rPr>
              <a:t> </a:t>
            </a:r>
            <a:r>
              <a:rPr lang="en-US" sz="1600" dirty="0" err="1">
                <a:latin typeface="UTM Alter Gothic" panose="02040603050506020204" pitchFamily="18" charset="0"/>
              </a:rPr>
              <a:t>rút</a:t>
            </a:r>
            <a:r>
              <a:rPr lang="en-US" sz="1600" dirty="0">
                <a:latin typeface="UTM Alter Gothic" panose="02040603050506020204" pitchFamily="18" charset="0"/>
              </a:rPr>
              <a:t> </a:t>
            </a:r>
            <a:r>
              <a:rPr lang="en-US" sz="1600" dirty="0" err="1">
                <a:latin typeface="UTM Alter Gothic" panose="02040603050506020204" pitchFamily="18" charset="0"/>
              </a:rPr>
              <a:t>sẽ</a:t>
            </a:r>
            <a:r>
              <a:rPr lang="en-US" sz="1600" dirty="0">
                <a:latin typeface="UTM Alter Gothic" panose="02040603050506020204" pitchFamily="18" charset="0"/>
              </a:rPr>
              <a:t> </a:t>
            </a:r>
            <a:r>
              <a:rPr lang="vi-VN" sz="1600" dirty="0">
                <a:latin typeface="UTM Alter Gothic" panose="02040603050506020204" pitchFamily="18" charset="0"/>
              </a:rPr>
              <a:t>được </a:t>
            </a:r>
            <a:r>
              <a:rPr lang="en-US" sz="1600" dirty="0" err="1">
                <a:latin typeface="UTM Alter Gothic" panose="02040603050506020204" pitchFamily="18" charset="0"/>
              </a:rPr>
              <a:t>gói</a:t>
            </a:r>
            <a:r>
              <a:rPr lang="en-US" sz="1600" dirty="0">
                <a:latin typeface="UTM Alter Gothic" panose="02040603050506020204" pitchFamily="18" charset="0"/>
              </a:rPr>
              <a:t> </a:t>
            </a:r>
            <a:r>
              <a:rPr lang="en-US" sz="1600" dirty="0" err="1">
                <a:latin typeface="UTM Alter Gothic" panose="02040603050506020204" pitchFamily="18" charset="0"/>
              </a:rPr>
              <a:t>gọn</a:t>
            </a:r>
            <a:r>
              <a:rPr lang="en-US" sz="1600" dirty="0">
                <a:latin typeface="UTM Alter Gothic" panose="02040603050506020204" pitchFamily="18" charset="0"/>
              </a:rPr>
              <a:t> </a:t>
            </a:r>
            <a:r>
              <a:rPr lang="en-US" sz="1600" dirty="0" err="1">
                <a:latin typeface="UTM Alter Gothic" panose="02040603050506020204" pitchFamily="18" charset="0"/>
              </a:rPr>
              <a:t>và</a:t>
            </a:r>
            <a:r>
              <a:rPr lang="en-US" sz="1600" dirty="0">
                <a:latin typeface="UTM Alter Gothic" panose="02040603050506020204" pitchFamily="18" charset="0"/>
              </a:rPr>
              <a:t> </a:t>
            </a:r>
            <a:r>
              <a:rPr lang="vi-VN" sz="1600" dirty="0">
                <a:latin typeface="UTM Alter Gothic" panose="02040603050506020204" pitchFamily="18" charset="0"/>
              </a:rPr>
              <a:t>hóa thành tro, đổ xuống sông hoặc tro nguội thì vùi vào gốc cây. Cần lưu ý </a:t>
            </a:r>
            <a:r>
              <a:rPr lang="en-US" sz="1600" dirty="0" err="1">
                <a:latin typeface="UTM Alter Gothic" panose="02040603050506020204" pitchFamily="18" charset="0"/>
              </a:rPr>
              <a:t>tránh</a:t>
            </a:r>
            <a:r>
              <a:rPr lang="en-US" sz="1600" dirty="0">
                <a:latin typeface="UTM Alter Gothic" panose="02040603050506020204" pitchFamily="18" charset="0"/>
              </a:rPr>
              <a:t> </a:t>
            </a:r>
            <a:r>
              <a:rPr lang="en-US" sz="1600" dirty="0" err="1">
                <a:latin typeface="UTM Alter Gothic" panose="02040603050506020204" pitchFamily="18" charset="0"/>
              </a:rPr>
              <a:t>bỏ</a:t>
            </a:r>
            <a:r>
              <a:rPr lang="vi-VN" sz="1600" dirty="0">
                <a:latin typeface="UTM Alter Gothic" panose="02040603050506020204" pitchFamily="18" charset="0"/>
              </a:rPr>
              <a:t> chân hương hoặc các đồ thờ cúng khác vào thùng rác</a:t>
            </a:r>
            <a:r>
              <a:rPr lang="en-US" sz="1600" dirty="0">
                <a:latin typeface="UTM Alter Gothic" panose="02040603050506020204" pitchFamily="18" charset="0"/>
              </a:rPr>
              <a:t> hay</a:t>
            </a:r>
            <a:r>
              <a:rPr lang="vi-VN" sz="1600" dirty="0">
                <a:latin typeface="UTM Alter Gothic" panose="02040603050506020204" pitchFamily="18" charset="0"/>
              </a:rPr>
              <a:t> nơi ô uế. Tuyệt đối không nên lau rửa, bao sái bằng rượu, rượu gừng</a:t>
            </a:r>
            <a:r>
              <a:rPr lang="en-US" sz="1600" dirty="0">
                <a:latin typeface="UTM Alter Gothic" panose="02040603050506020204" pitchFamily="18" charset="0"/>
              </a:rPr>
              <a:t> hay </a:t>
            </a:r>
            <a:r>
              <a:rPr lang="vi-VN" sz="1600" dirty="0">
                <a:latin typeface="UTM Alter Gothic" panose="02040603050506020204" pitchFamily="18" charset="0"/>
              </a:rPr>
              <a:t>cồn.</a:t>
            </a:r>
          </a:p>
        </p:txBody>
      </p:sp>
      <p:sp>
        <p:nvSpPr>
          <p:cNvPr id="17" name="TextBox 16">
            <a:extLst>
              <a:ext uri="{FF2B5EF4-FFF2-40B4-BE49-F238E27FC236}">
                <a16:creationId xmlns:a16="http://schemas.microsoft.com/office/drawing/2014/main" id="{BAEBE4B8-E0F8-4C31-9FF1-FE761C1BCDA5}"/>
              </a:ext>
            </a:extLst>
          </p:cNvPr>
          <p:cNvSpPr txBox="1"/>
          <p:nvPr/>
        </p:nvSpPr>
        <p:spPr>
          <a:xfrm>
            <a:off x="1143000" y="485314"/>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BAO SÁI DỌN DẸP BAN THỜ - TỈA CHÂN NHANG</a:t>
            </a: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3" name="TextBox 12"/>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4" name="TextBox 13"/>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1034195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96FB47-D19D-41AC-A842-1CDC70C00C71}"/>
              </a:ext>
            </a:extLst>
          </p:cNvPr>
          <p:cNvSpPr>
            <a:spLocks noGrp="1"/>
          </p:cNvSpPr>
          <p:nvPr>
            <p:ph type="sldNum" sz="quarter" idx="12"/>
          </p:nvPr>
        </p:nvSpPr>
        <p:spPr>
          <a:xfrm>
            <a:off x="8153400" y="6492875"/>
            <a:ext cx="533401" cy="365125"/>
          </a:xfrm>
        </p:spPr>
        <p:txBody>
          <a:bodyPr/>
          <a:lstStyle/>
          <a:p>
            <a:r>
              <a:rPr lang="en-US" sz="1600" b="1">
                <a:solidFill>
                  <a:schemeClr val="bg1"/>
                </a:solidFill>
                <a:latin typeface="UTM Alter Gothic" panose="02040603050506020204" pitchFamily="18" charset="0"/>
              </a:rPr>
              <a:t>0</a:t>
            </a:r>
            <a:fld id="{DA59AAED-FA98-48EE-8559-0DC8EBCABFA8}" type="slidenum">
              <a:rPr lang="en-US" sz="1600" b="1" smtClean="0">
                <a:solidFill>
                  <a:schemeClr val="bg1"/>
                </a:solidFill>
                <a:latin typeface="UTM Alter Gothic" panose="02040603050506020204" pitchFamily="18" charset="0"/>
              </a:rPr>
              <a:pPr/>
              <a:t>8</a:t>
            </a:fld>
            <a:endParaRPr lang="en-US" sz="1600" b="1">
              <a:solidFill>
                <a:schemeClr val="bg1"/>
              </a:solidFill>
              <a:latin typeface="UTM Alter Gothic" panose="02040603050506020204" pitchFamily="18" charset="0"/>
            </a:endParaRPr>
          </a:p>
        </p:txBody>
      </p:sp>
      <p:sp>
        <p:nvSpPr>
          <p:cNvPr id="10" name="TextBox 9">
            <a:extLst>
              <a:ext uri="{FF2B5EF4-FFF2-40B4-BE49-F238E27FC236}">
                <a16:creationId xmlns:a16="http://schemas.microsoft.com/office/drawing/2014/main" id="{4A64A8B0-8E58-45EE-A190-B5974892B411}"/>
              </a:ext>
            </a:extLst>
          </p:cNvPr>
          <p:cNvSpPr txBox="1"/>
          <p:nvPr/>
        </p:nvSpPr>
        <p:spPr>
          <a:xfrm>
            <a:off x="685800" y="1032331"/>
            <a:ext cx="6477000" cy="5139869"/>
          </a:xfrm>
          <a:prstGeom prst="rect">
            <a:avLst/>
          </a:prstGeom>
          <a:noFill/>
        </p:spPr>
        <p:txBody>
          <a:bodyPr wrap="square">
            <a:spAutoFit/>
          </a:bodyPr>
          <a:lstStyle/>
          <a:p>
            <a:pPr marL="285750" indent="-285750" algn="just">
              <a:lnSpc>
                <a:spcPct val="150000"/>
              </a:lnSpc>
              <a:spcBef>
                <a:spcPts val="600"/>
              </a:spcBef>
              <a:spcAft>
                <a:spcPts val="600"/>
              </a:spcAft>
              <a:buFont typeface="Arial" panose="020B0604020202020204" pitchFamily="34" charset="0"/>
              <a:buChar char="•"/>
            </a:pPr>
            <a:r>
              <a:rPr lang="vi-VN" sz="1600" dirty="0">
                <a:latin typeface="UTM Alter Gothic" panose="02040603050506020204" pitchFamily="18" charset="0"/>
              </a:rPr>
              <a:t>Khi làm sạch bát hương cần dùng nước ngũ vị hương, nước thảo dược hoặc nước ấm pha bột Ngũ Linh Thần của Phùng Gia. Dùng khăn sạch lau từ miệng bát hương </a:t>
            </a:r>
            <a:r>
              <a:rPr lang="en-US" sz="1600" dirty="0" err="1">
                <a:latin typeface="UTM Alter Gothic" panose="02040603050506020204" pitchFamily="18" charset="0"/>
              </a:rPr>
              <a:t>xuống</a:t>
            </a:r>
            <a:r>
              <a:rPr lang="en-US" sz="1600" dirty="0">
                <a:latin typeface="UTM Alter Gothic" panose="02040603050506020204" pitchFamily="18" charset="0"/>
              </a:rPr>
              <a:t>, </a:t>
            </a:r>
            <a:r>
              <a:rPr lang="en-US" sz="1600" dirty="0" err="1">
                <a:latin typeface="UTM Alter Gothic" panose="02040603050506020204" pitchFamily="18" charset="0"/>
              </a:rPr>
              <a:t>tránh</a:t>
            </a:r>
            <a:r>
              <a:rPr lang="en-US" sz="1600" dirty="0">
                <a:latin typeface="UTM Alter Gothic" panose="02040603050506020204" pitchFamily="18" charset="0"/>
              </a:rPr>
              <a:t> </a:t>
            </a:r>
            <a:r>
              <a:rPr lang="vi-VN" sz="1600" dirty="0">
                <a:latin typeface="UTM Alter Gothic" panose="02040603050506020204" pitchFamily="18" charset="0"/>
              </a:rPr>
              <a:t>xê dịch bát hương </a:t>
            </a:r>
            <a:r>
              <a:rPr lang="en-US" sz="1600" dirty="0" err="1">
                <a:latin typeface="UTM Alter Gothic" panose="02040603050506020204" pitchFamily="18" charset="0"/>
              </a:rPr>
              <a:t>khi</a:t>
            </a:r>
            <a:r>
              <a:rPr lang="en-US" sz="1600" dirty="0">
                <a:latin typeface="UTM Alter Gothic" panose="02040603050506020204" pitchFamily="18" charset="0"/>
              </a:rPr>
              <a:t> </a:t>
            </a:r>
            <a:r>
              <a:rPr lang="en-US" sz="1600" dirty="0" err="1">
                <a:latin typeface="UTM Alter Gothic" panose="02040603050506020204" pitchFamily="18" charset="0"/>
              </a:rPr>
              <a:t>thực</a:t>
            </a:r>
            <a:r>
              <a:rPr lang="en-US" sz="1600" dirty="0">
                <a:latin typeface="UTM Alter Gothic" panose="02040603050506020204" pitchFamily="18" charset="0"/>
              </a:rPr>
              <a:t> </a:t>
            </a:r>
            <a:r>
              <a:rPr lang="en-US" sz="1600" dirty="0" err="1">
                <a:latin typeface="UTM Alter Gothic" panose="02040603050506020204" pitchFamily="18" charset="0"/>
              </a:rPr>
              <a:t>hiện</a:t>
            </a:r>
            <a:r>
              <a:rPr lang="vi-VN" sz="1600" dirty="0">
                <a:latin typeface="UTM Alter Gothic" panose="02040603050506020204" pitchFamily="18" charset="0"/>
              </a:rPr>
              <a:t>.</a:t>
            </a:r>
            <a:endParaRPr lang="vi-VN" sz="1600" dirty="0">
              <a:solidFill>
                <a:srgbClr val="C00000"/>
              </a:solidFill>
              <a:latin typeface="UTM Alter Gothic" panose="02040603050506020204" pitchFamily="18" charset="0"/>
            </a:endParaRPr>
          </a:p>
          <a:p>
            <a:pPr marL="285750" indent="-285750" algn="just">
              <a:lnSpc>
                <a:spcPct val="150000"/>
              </a:lnSpc>
              <a:spcBef>
                <a:spcPts val="600"/>
              </a:spcBef>
              <a:spcAft>
                <a:spcPts val="600"/>
              </a:spcAft>
              <a:buFont typeface="Wingdings" panose="05000000000000000000" pitchFamily="2" charset="2"/>
              <a:buChar char="v"/>
            </a:pPr>
            <a:r>
              <a:rPr lang="vi-VN" sz="1600" b="1" dirty="0">
                <a:solidFill>
                  <a:srgbClr val="C00000"/>
                </a:solidFill>
                <a:latin typeface="UTM Alter Gothic" panose="02040603050506020204" pitchFamily="18" charset="0"/>
              </a:rPr>
              <a:t>Các lưu ý:</a:t>
            </a:r>
          </a:p>
          <a:p>
            <a:pPr marL="285750" indent="-285750" algn="just">
              <a:lnSpc>
                <a:spcPct val="150000"/>
              </a:lnSpc>
              <a:spcBef>
                <a:spcPts val="600"/>
              </a:spcBef>
              <a:spcAft>
                <a:spcPts val="600"/>
              </a:spcAft>
              <a:buFont typeface="Wingdings" panose="05000000000000000000" pitchFamily="2" charset="2"/>
              <a:buChar char="§"/>
            </a:pPr>
            <a:r>
              <a:rPr lang="vi-VN" sz="1600" dirty="0">
                <a:latin typeface="UTM Alter Gothic" panose="02040603050506020204" pitchFamily="18" charset="0"/>
              </a:rPr>
              <a:t>Khi bao sái bài vị của Tổ Tiên </a:t>
            </a:r>
            <a:r>
              <a:rPr lang="en-US" sz="1600" dirty="0" err="1">
                <a:latin typeface="UTM Alter Gothic" panose="02040603050506020204" pitchFamily="18" charset="0"/>
              </a:rPr>
              <a:t>cần</a:t>
            </a:r>
            <a:r>
              <a:rPr lang="en-US" sz="1600" dirty="0">
                <a:latin typeface="UTM Alter Gothic" panose="02040603050506020204" pitchFamily="18" charset="0"/>
              </a:rPr>
              <a:t> </a:t>
            </a:r>
            <a:r>
              <a:rPr lang="vi-VN" sz="1600" dirty="0">
                <a:latin typeface="UTM Alter Gothic" panose="02040603050506020204" pitchFamily="18" charset="0"/>
              </a:rPr>
              <a:t>dùng nước ấm, </a:t>
            </a:r>
            <a:r>
              <a:rPr lang="en-US" sz="1600" dirty="0" err="1">
                <a:latin typeface="UTM Alter Gothic" panose="02040603050506020204" pitchFamily="18" charset="0"/>
              </a:rPr>
              <a:t>tránh</a:t>
            </a:r>
            <a:r>
              <a:rPr lang="en-US" sz="1600" dirty="0">
                <a:latin typeface="UTM Alter Gothic" panose="02040603050506020204" pitchFamily="18" charset="0"/>
              </a:rPr>
              <a:t> </a:t>
            </a:r>
            <a:r>
              <a:rPr lang="vi-VN" sz="1600" dirty="0">
                <a:latin typeface="UTM Alter Gothic" panose="02040603050506020204" pitchFamily="18" charset="0"/>
              </a:rPr>
              <a:t>dùng nước lạnh.</a:t>
            </a:r>
          </a:p>
          <a:p>
            <a:pPr marL="285750" indent="-285750" algn="just">
              <a:lnSpc>
                <a:spcPct val="150000"/>
              </a:lnSpc>
              <a:spcBef>
                <a:spcPts val="600"/>
              </a:spcBef>
              <a:spcAft>
                <a:spcPts val="600"/>
              </a:spcAft>
              <a:buFont typeface="Wingdings" panose="05000000000000000000" pitchFamily="2" charset="2"/>
              <a:buChar char="§"/>
            </a:pPr>
            <a:r>
              <a:rPr lang="vi-VN" sz="1600" dirty="0">
                <a:latin typeface="UTM Alter Gothic" panose="02040603050506020204" pitchFamily="18" charset="0"/>
              </a:rPr>
              <a:t>Không lau bài vị của tổ tiên trước bài vị của </a:t>
            </a:r>
            <a:r>
              <a:rPr lang="en-US" sz="1600" dirty="0">
                <a:latin typeface="UTM Alter Gothic" panose="02040603050506020204" pitchFamily="18" charset="0"/>
              </a:rPr>
              <a:t>T</a:t>
            </a:r>
            <a:r>
              <a:rPr lang="vi-VN" sz="1600" dirty="0">
                <a:latin typeface="UTM Alter Gothic" panose="02040603050506020204" pitchFamily="18" charset="0"/>
              </a:rPr>
              <a:t>hần Phật. Người xưa quan niệm như vậy là bất kính, mạo phạm </a:t>
            </a:r>
            <a:r>
              <a:rPr lang="en-US" sz="1600" dirty="0">
                <a:latin typeface="UTM Alter Gothic" panose="02040603050506020204" pitchFamily="18" charset="0"/>
              </a:rPr>
              <a:t>T</a:t>
            </a:r>
            <a:r>
              <a:rPr lang="vi-VN" sz="1600" dirty="0">
                <a:latin typeface="UTM Alter Gothic" panose="02040603050506020204" pitchFamily="18" charset="0"/>
              </a:rPr>
              <a:t>hần Phật. Thần </a:t>
            </a:r>
            <a:r>
              <a:rPr lang="en-US" sz="1600" dirty="0">
                <a:latin typeface="UTM Alter Gothic" panose="02040603050506020204" pitchFamily="18" charset="0"/>
              </a:rPr>
              <a:t>P</a:t>
            </a:r>
            <a:r>
              <a:rPr lang="vi-VN" sz="1600" dirty="0">
                <a:latin typeface="UTM Alter Gothic" panose="02040603050506020204" pitchFamily="18" charset="0"/>
              </a:rPr>
              <a:t>hật có ngôi vị cao hơn, nếu đặt vị thế gia tiên ngược lại sẽ khiến phước báu của dòng họ bị hao tổn. </a:t>
            </a:r>
            <a:endParaRPr lang="en-US" sz="1600" dirty="0">
              <a:latin typeface="UTM Alter Gothic" panose="02040603050506020204" pitchFamily="18" charset="0"/>
            </a:endParaRPr>
          </a:p>
          <a:p>
            <a:pPr marL="285750" indent="-285750" algn="just">
              <a:lnSpc>
                <a:spcPct val="150000"/>
              </a:lnSpc>
              <a:spcBef>
                <a:spcPts val="600"/>
              </a:spcBef>
              <a:spcAft>
                <a:spcPts val="600"/>
              </a:spcAft>
              <a:buFont typeface="Wingdings" panose="05000000000000000000" pitchFamily="2" charset="2"/>
              <a:buChar char="§"/>
            </a:pPr>
            <a:r>
              <a:rPr lang="vi-VN" sz="1600" dirty="0">
                <a:latin typeface="UTM Alter Gothic" panose="02040603050506020204" pitchFamily="18" charset="0"/>
              </a:rPr>
              <a:t>Không rút hết chân hương, cũng không cầm bát hương dốc tro ra ngoài. Theo </a:t>
            </a:r>
            <a:r>
              <a:rPr lang="en-US" sz="1600" dirty="0" err="1">
                <a:latin typeface="UTM Alter Gothic" panose="02040603050506020204" pitchFamily="18" charset="0"/>
              </a:rPr>
              <a:t>quan</a:t>
            </a:r>
            <a:r>
              <a:rPr lang="en-US" sz="1600" dirty="0">
                <a:latin typeface="UTM Alter Gothic" panose="02040603050506020204" pitchFamily="18" charset="0"/>
              </a:rPr>
              <a:t> </a:t>
            </a:r>
            <a:r>
              <a:rPr lang="en-US" sz="1600" dirty="0" err="1">
                <a:latin typeface="UTM Alter Gothic" panose="02040603050506020204" pitchFamily="18" charset="0"/>
              </a:rPr>
              <a:t>niệm</a:t>
            </a:r>
            <a:r>
              <a:rPr lang="en-US" sz="1600" dirty="0">
                <a:latin typeface="UTM Alter Gothic" panose="02040603050506020204" pitchFamily="18" charset="0"/>
              </a:rPr>
              <a:t>, </a:t>
            </a:r>
            <a:r>
              <a:rPr lang="en-US" sz="1600" dirty="0" err="1">
                <a:latin typeface="UTM Alter Gothic" panose="02040603050506020204" pitchFamily="18" charset="0"/>
              </a:rPr>
              <a:t>điều</a:t>
            </a:r>
            <a:r>
              <a:rPr lang="en-US" sz="1600" dirty="0">
                <a:latin typeface="UTM Alter Gothic" panose="02040603050506020204" pitchFamily="18" charset="0"/>
              </a:rPr>
              <a:t> </a:t>
            </a:r>
            <a:r>
              <a:rPr lang="en-US" sz="1600" dirty="0" err="1">
                <a:latin typeface="UTM Alter Gothic" panose="02040603050506020204" pitchFamily="18" charset="0"/>
              </a:rPr>
              <a:t>này</a:t>
            </a:r>
            <a:r>
              <a:rPr lang="en-US" sz="1600" dirty="0">
                <a:latin typeface="UTM Alter Gothic" panose="02040603050506020204" pitchFamily="18" charset="0"/>
              </a:rPr>
              <a:t> </a:t>
            </a:r>
            <a:r>
              <a:rPr lang="en-US" sz="1600" dirty="0" err="1">
                <a:latin typeface="UTM Alter Gothic" panose="02040603050506020204" pitchFamily="18" charset="0"/>
              </a:rPr>
              <a:t>sẽ</a:t>
            </a:r>
            <a:r>
              <a:rPr lang="en-US" sz="1600" dirty="0">
                <a:latin typeface="UTM Alter Gothic" panose="02040603050506020204" pitchFamily="18" charset="0"/>
              </a:rPr>
              <a:t> </a:t>
            </a:r>
            <a:r>
              <a:rPr lang="vi-VN" sz="1600" dirty="0">
                <a:latin typeface="UTM Alter Gothic" panose="02040603050506020204" pitchFamily="18" charset="0"/>
              </a:rPr>
              <a:t>dễ gây tán tài. </a:t>
            </a:r>
            <a:r>
              <a:rPr lang="en-US" sz="1600" dirty="0" err="1">
                <a:latin typeface="UTM Alter Gothic" panose="02040603050506020204" pitchFamily="18" charset="0"/>
              </a:rPr>
              <a:t>Khi</a:t>
            </a:r>
            <a:r>
              <a:rPr lang="vi-VN" sz="1600" dirty="0">
                <a:latin typeface="UTM Alter Gothic" panose="02040603050506020204" pitchFamily="18" charset="0"/>
              </a:rPr>
              <a:t> </a:t>
            </a:r>
            <a:r>
              <a:rPr lang="en-US" sz="1600" dirty="0" err="1">
                <a:latin typeface="UTM Alter Gothic" panose="02040603050506020204" pitchFamily="18" charset="0"/>
              </a:rPr>
              <a:t>cần</a:t>
            </a:r>
            <a:r>
              <a:rPr lang="vi-VN" sz="1600" dirty="0">
                <a:latin typeface="UTM Alter Gothic" panose="02040603050506020204" pitchFamily="18" charset="0"/>
              </a:rPr>
              <a:t> thay tro, nên dùng chiếc thìa xúc, để lại ít tro cũ chứ không bỏ đi hết.</a:t>
            </a:r>
            <a:r>
              <a:rPr lang="en-US" sz="1600" dirty="0">
                <a:latin typeface="UTM Alter Gothic" panose="02040603050506020204" pitchFamily="18" charset="0"/>
              </a:rPr>
              <a:t> </a:t>
            </a:r>
            <a:r>
              <a:rPr lang="en-US" sz="1600" dirty="0" err="1">
                <a:latin typeface="UTM Alter Gothic" panose="02040603050506020204" pitchFamily="18" charset="0"/>
              </a:rPr>
              <a:t>Có</a:t>
            </a:r>
            <a:r>
              <a:rPr lang="en-US" sz="1600" dirty="0">
                <a:latin typeface="UTM Alter Gothic" panose="02040603050506020204" pitchFamily="18" charset="0"/>
              </a:rPr>
              <a:t> </a:t>
            </a:r>
            <a:r>
              <a:rPr lang="en-US" sz="1600" dirty="0" err="1">
                <a:latin typeface="UTM Alter Gothic" panose="02040603050506020204" pitchFamily="18" charset="0"/>
              </a:rPr>
              <a:t>thể</a:t>
            </a:r>
            <a:r>
              <a:rPr lang="en-US" sz="1600" dirty="0">
                <a:latin typeface="UTM Alter Gothic" panose="02040603050506020204" pitchFamily="18" charset="0"/>
              </a:rPr>
              <a:t> </a:t>
            </a:r>
            <a:r>
              <a:rPr lang="en-US" sz="1600" dirty="0" err="1">
                <a:latin typeface="UTM Alter Gothic" panose="02040603050506020204" pitchFamily="18" charset="0"/>
              </a:rPr>
              <a:t>bổ</a:t>
            </a:r>
            <a:r>
              <a:rPr lang="en-US" sz="1600" dirty="0">
                <a:latin typeface="UTM Alter Gothic" panose="02040603050506020204" pitchFamily="18" charset="0"/>
              </a:rPr>
              <a:t> sung </a:t>
            </a:r>
            <a:r>
              <a:rPr lang="en-US" sz="1600" dirty="0" err="1">
                <a:latin typeface="UTM Alter Gothic" panose="02040603050506020204" pitchFamily="18" charset="0"/>
              </a:rPr>
              <a:t>thêm</a:t>
            </a:r>
            <a:r>
              <a:rPr lang="en-US" sz="1600" dirty="0">
                <a:latin typeface="UTM Alter Gothic" panose="02040603050506020204" pitchFamily="18" charset="0"/>
              </a:rPr>
              <a:t> </a:t>
            </a:r>
            <a:r>
              <a:rPr lang="en-US" sz="1600" dirty="0" err="1">
                <a:latin typeface="UTM Alter Gothic" panose="02040603050506020204" pitchFamily="18" charset="0"/>
              </a:rPr>
              <a:t>gạo</a:t>
            </a:r>
            <a:r>
              <a:rPr lang="en-US" sz="1600" dirty="0">
                <a:latin typeface="UTM Alter Gothic" panose="02040603050506020204" pitchFamily="18" charset="0"/>
              </a:rPr>
              <a:t> </a:t>
            </a:r>
            <a:r>
              <a:rPr lang="en-US" sz="1600" dirty="0" err="1">
                <a:latin typeface="UTM Alter Gothic" panose="02040603050506020204" pitchFamily="18" charset="0"/>
              </a:rPr>
              <a:t>vàng</a:t>
            </a:r>
            <a:r>
              <a:rPr lang="en-US" sz="1600" dirty="0">
                <a:latin typeface="UTM Alter Gothic" panose="02040603050506020204" pitchFamily="18" charset="0"/>
              </a:rPr>
              <a:t> </a:t>
            </a:r>
            <a:r>
              <a:rPr lang="en-US" sz="1600" dirty="0" err="1">
                <a:latin typeface="UTM Alter Gothic" panose="02040603050506020204" pitchFamily="18" charset="0"/>
              </a:rPr>
              <a:t>Thần</a:t>
            </a:r>
            <a:r>
              <a:rPr lang="en-US" sz="1600" dirty="0">
                <a:latin typeface="UTM Alter Gothic" panose="02040603050506020204" pitchFamily="18" charset="0"/>
              </a:rPr>
              <a:t> </a:t>
            </a:r>
            <a:r>
              <a:rPr lang="en-US" sz="1600" dirty="0" err="1">
                <a:latin typeface="UTM Alter Gothic" panose="02040603050506020204" pitchFamily="18" charset="0"/>
              </a:rPr>
              <a:t>Tài</a:t>
            </a:r>
            <a:r>
              <a:rPr lang="en-US" sz="1600" dirty="0">
                <a:latin typeface="UTM Alter Gothic" panose="02040603050506020204" pitchFamily="18" charset="0"/>
              </a:rPr>
              <a:t> </a:t>
            </a:r>
            <a:r>
              <a:rPr lang="en-US" sz="1600" dirty="0" err="1">
                <a:latin typeface="UTM Alter Gothic" panose="02040603050506020204" pitchFamily="18" charset="0"/>
              </a:rPr>
              <a:t>để</a:t>
            </a:r>
            <a:r>
              <a:rPr lang="en-US" sz="1600" dirty="0">
                <a:latin typeface="UTM Alter Gothic" panose="02040603050506020204" pitchFamily="18" charset="0"/>
              </a:rPr>
              <a:t> </a:t>
            </a:r>
            <a:r>
              <a:rPr lang="en-US" sz="1600" dirty="0" err="1">
                <a:latin typeface="UTM Alter Gothic" panose="02040603050506020204" pitchFamily="18" charset="0"/>
              </a:rPr>
              <a:t>tăng</a:t>
            </a:r>
            <a:r>
              <a:rPr lang="en-US" sz="1600" dirty="0">
                <a:latin typeface="UTM Alter Gothic" panose="02040603050506020204" pitchFamily="18" charset="0"/>
              </a:rPr>
              <a:t> </a:t>
            </a:r>
            <a:r>
              <a:rPr lang="en-US" sz="1600" dirty="0" err="1">
                <a:latin typeface="UTM Alter Gothic" panose="02040603050506020204" pitchFamily="18" charset="0"/>
              </a:rPr>
              <a:t>thêm</a:t>
            </a:r>
            <a:r>
              <a:rPr lang="en-US" sz="1600" dirty="0">
                <a:latin typeface="UTM Alter Gothic" panose="02040603050506020204" pitchFamily="18" charset="0"/>
              </a:rPr>
              <a:t> </a:t>
            </a:r>
            <a:r>
              <a:rPr lang="en-US" sz="1600" dirty="0" err="1">
                <a:latin typeface="UTM Alter Gothic" panose="02040603050506020204" pitchFamily="18" charset="0"/>
              </a:rPr>
              <a:t>linh</a:t>
            </a:r>
            <a:r>
              <a:rPr lang="en-US" sz="1600" dirty="0">
                <a:latin typeface="UTM Alter Gothic" panose="02040603050506020204" pitchFamily="18" charset="0"/>
              </a:rPr>
              <a:t> </a:t>
            </a:r>
            <a:r>
              <a:rPr lang="en-US" sz="1600" dirty="0" err="1">
                <a:latin typeface="UTM Alter Gothic" panose="02040603050506020204" pitchFamily="18" charset="0"/>
              </a:rPr>
              <a:t>khí</a:t>
            </a:r>
            <a:r>
              <a:rPr lang="en-US" sz="1600" dirty="0">
                <a:latin typeface="UTM Alter Gothic" panose="02040603050506020204" pitchFamily="18" charset="0"/>
              </a:rPr>
              <a:t> </a:t>
            </a:r>
            <a:r>
              <a:rPr lang="en-US" sz="1600" dirty="0" err="1">
                <a:latin typeface="UTM Alter Gothic" panose="02040603050506020204" pitchFamily="18" charset="0"/>
              </a:rPr>
              <a:t>cho</a:t>
            </a:r>
            <a:r>
              <a:rPr lang="en-US" sz="1600" dirty="0">
                <a:latin typeface="UTM Alter Gothic" panose="02040603050506020204" pitchFamily="18" charset="0"/>
              </a:rPr>
              <a:t> l</a:t>
            </a:r>
            <a:r>
              <a:rPr lang="vi-VN" sz="1600" dirty="0">
                <a:latin typeface="UTM Alter Gothic" panose="02040603050506020204" pitchFamily="18" charset="0"/>
              </a:rPr>
              <a:t>ư</a:t>
            </a:r>
            <a:r>
              <a:rPr lang="en-US" sz="1600" dirty="0">
                <a:latin typeface="UTM Alter Gothic" panose="02040603050506020204" pitchFamily="18" charset="0"/>
              </a:rPr>
              <a:t> </a:t>
            </a:r>
            <a:r>
              <a:rPr lang="en-US" sz="1600" dirty="0" err="1">
                <a:latin typeface="UTM Alter Gothic" panose="02040603050506020204" pitchFamily="18" charset="0"/>
              </a:rPr>
              <a:t>nhang</a:t>
            </a:r>
            <a:r>
              <a:rPr lang="en-US" sz="1600" dirty="0">
                <a:latin typeface="UTM Alter Gothic" panose="02040603050506020204" pitchFamily="18" charset="0"/>
              </a:rPr>
              <a:t>.</a:t>
            </a:r>
            <a:endParaRPr lang="vi-VN" sz="1600" dirty="0">
              <a:latin typeface="UTM Alter Gothic" panose="02040603050506020204" pitchFamily="18" charset="0"/>
            </a:endParaRPr>
          </a:p>
        </p:txBody>
      </p:sp>
      <p:sp>
        <p:nvSpPr>
          <p:cNvPr id="13" name="TextBox 12">
            <a:extLst>
              <a:ext uri="{FF2B5EF4-FFF2-40B4-BE49-F238E27FC236}">
                <a16:creationId xmlns:a16="http://schemas.microsoft.com/office/drawing/2014/main" id="{BAEBE4B8-E0F8-4C31-9FF1-FE761C1BCDA5}"/>
              </a:ext>
            </a:extLst>
          </p:cNvPr>
          <p:cNvSpPr txBox="1"/>
          <p:nvPr/>
        </p:nvSpPr>
        <p:spPr>
          <a:xfrm>
            <a:off x="1231591" y="533400"/>
            <a:ext cx="5385417" cy="415498"/>
          </a:xfrm>
          <a:prstGeom prst="rect">
            <a:avLst/>
          </a:prstGeom>
          <a:noFill/>
        </p:spPr>
        <p:txBody>
          <a:bodyPr wrap="square">
            <a:spAutoFit/>
          </a:bodyPr>
          <a:lstStyle/>
          <a:p>
            <a:pPr algn="ctr"/>
            <a:r>
              <a:rPr lang="en-US" sz="2100" b="1" dirty="0">
                <a:solidFill>
                  <a:srgbClr val="C00000"/>
                </a:solidFill>
                <a:latin typeface="UTM Alter Gothic" panose="02040603050506020204" pitchFamily="18" charset="0"/>
              </a:rPr>
              <a:t>BAO SÁI DỌN DẸP BAN THỜ - TỈA CHÂN NHANG</a:t>
            </a:r>
          </a:p>
        </p:txBody>
      </p:sp>
      <p:sp>
        <p:nvSpPr>
          <p:cNvPr id="12" name="TextBox 11"/>
          <p:cNvSpPr txBox="1"/>
          <p:nvPr/>
        </p:nvSpPr>
        <p:spPr>
          <a:xfrm>
            <a:off x="7823801" y="2005076"/>
            <a:ext cx="1336431" cy="433324"/>
          </a:xfrm>
          <a:prstGeom prst="rect">
            <a:avLst/>
          </a:prstGeom>
          <a:noFill/>
        </p:spPr>
        <p:txBody>
          <a:bodyPr wrap="square" rtlCol="0">
            <a:spAutoFit/>
          </a:bodyPr>
          <a:lstStyle/>
          <a:p>
            <a:pPr algn="ctr"/>
            <a:r>
              <a:rPr lang="vi-VN" sz="1108">
                <a:solidFill>
                  <a:schemeClr val="bg1"/>
                </a:solidFill>
                <a:latin typeface="UTM Alter Gothic" panose="02040603050506020204" pitchFamily="18" charset="0"/>
                <a:ea typeface="Roboto" panose="02000000000000000000" pitchFamily="2" charset="0"/>
                <a:cs typeface="Tahoma" panose="020B0604030504040204" pitchFamily="34" charset="0"/>
              </a:rPr>
              <a:t>CẨM NANG TẾT ẤT TỴ 2025</a:t>
            </a:r>
            <a:endParaRPr lang="en-US" sz="1108" dirty="0">
              <a:solidFill>
                <a:schemeClr val="bg1"/>
              </a:solidFill>
              <a:latin typeface="UTM Alter Gothic" panose="02040603050506020204" pitchFamily="18" charset="0"/>
              <a:ea typeface="Roboto" panose="02000000000000000000" pitchFamily="2" charset="0"/>
              <a:cs typeface="Tahoma" panose="020B0604030504040204" pitchFamily="34" charset="0"/>
            </a:endParaRPr>
          </a:p>
        </p:txBody>
      </p:sp>
      <p:sp>
        <p:nvSpPr>
          <p:cNvPr id="14" name="TextBox 13"/>
          <p:cNvSpPr txBox="1"/>
          <p:nvPr/>
        </p:nvSpPr>
        <p:spPr>
          <a:xfrm>
            <a:off x="7807569" y="2764082"/>
            <a:ext cx="1336431" cy="276999"/>
          </a:xfrm>
          <a:prstGeom prst="rect">
            <a:avLst/>
          </a:prstGeom>
          <a:noFill/>
        </p:spPr>
        <p:txBody>
          <a:bodyPr wrap="square" rtlCol="0">
            <a:spAutoFit/>
          </a:bodyPr>
          <a:lstStyle/>
          <a:p>
            <a:pPr algn="ctr"/>
            <a:r>
              <a:rPr lang="vi-VN" sz="1200" dirty="0">
                <a:solidFill>
                  <a:schemeClr val="bg1"/>
                </a:solidFill>
                <a:latin typeface="UTM Alter Gothic" panose="02040603050506020204" pitchFamily="18" charset="0"/>
                <a:ea typeface="Roboto" panose="02000000000000000000" pitchFamily="2" charset="0"/>
              </a:rPr>
              <a:t>HẢI DƯƠNG </a:t>
            </a:r>
            <a:endParaRPr lang="en-US" sz="1200" dirty="0">
              <a:solidFill>
                <a:schemeClr val="bg1"/>
              </a:solidFill>
              <a:latin typeface="UTM Alter Gothic" panose="02040603050506020204" pitchFamily="18" charset="0"/>
              <a:ea typeface="Roboto" panose="02000000000000000000" pitchFamily="2" charset="0"/>
            </a:endParaRPr>
          </a:p>
        </p:txBody>
      </p:sp>
      <p:sp>
        <p:nvSpPr>
          <p:cNvPr id="15" name="TextBox 14"/>
          <p:cNvSpPr txBox="1"/>
          <p:nvPr/>
        </p:nvSpPr>
        <p:spPr>
          <a:xfrm>
            <a:off x="7848600" y="3582650"/>
            <a:ext cx="1295400" cy="1260410"/>
          </a:xfrm>
          <a:prstGeom prst="rect">
            <a:avLst/>
          </a:prstGeom>
          <a:noFill/>
        </p:spPr>
        <p:txBody>
          <a:bodyPr wrap="square" rtlCol="0">
            <a:spAutoFit/>
          </a:bodyPr>
          <a:lstStyle/>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GIA CHỦ</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vi-VN" sz="1200" spc="46" dirty="0">
                <a:solidFill>
                  <a:schemeClr val="bg1"/>
                </a:solidFill>
                <a:latin typeface="UTM Alter Gothic" panose="02040603050506020204" pitchFamily="18" charset="0"/>
                <a:ea typeface="Roboto" panose="02000000000000000000" pitchFamily="2" charset="0"/>
              </a:rPr>
              <a:t>NGUYỄN THỊ A</a:t>
            </a:r>
            <a:endParaRPr lang="en-US" sz="1200" spc="46" dirty="0">
              <a:solidFill>
                <a:schemeClr val="bg1"/>
              </a:solidFill>
              <a:latin typeface="UTM Alter Gothic" panose="02040603050506020204" pitchFamily="18" charset="0"/>
              <a:ea typeface="Roboto" panose="02000000000000000000" pitchFamily="2" charset="0"/>
            </a:endParaRP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SINH NGÀY </a:t>
            </a:r>
          </a:p>
          <a:p>
            <a:pPr algn="ctr">
              <a:lnSpc>
                <a:spcPct val="130000"/>
              </a:lnSpc>
              <a:spcBef>
                <a:spcPts val="300"/>
              </a:spcBef>
              <a:spcAft>
                <a:spcPts val="300"/>
              </a:spcAft>
            </a:pPr>
            <a:r>
              <a:rPr lang="en-US" sz="1200" spc="46" dirty="0">
                <a:solidFill>
                  <a:schemeClr val="bg1"/>
                </a:solidFill>
                <a:latin typeface="UTM Alter Gothic" panose="02040603050506020204" pitchFamily="18" charset="0"/>
                <a:ea typeface="Roboto" panose="02000000000000000000" pitchFamily="2" charset="0"/>
              </a:rPr>
              <a:t>22/02/1997 DL </a:t>
            </a:r>
            <a:endParaRPr lang="vi-VN" sz="1200" spc="46" dirty="0">
              <a:solidFill>
                <a:schemeClr val="bg1"/>
              </a:solidFill>
              <a:latin typeface="UTM Alter Gothic" panose="02040603050506020204" pitchFamily="18" charset="0"/>
              <a:ea typeface="Roboto" panose="02000000000000000000" pitchFamily="2" charset="0"/>
            </a:endParaRPr>
          </a:p>
        </p:txBody>
      </p:sp>
    </p:spTree>
    <p:extLst>
      <p:ext uri="{BB962C8B-B14F-4D97-AF65-F5344CB8AC3E}">
        <p14:creationId xmlns:p14="http://schemas.microsoft.com/office/powerpoint/2010/main" val="39972997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9556</TotalTime>
  <Words>13630</Words>
  <Application>Microsoft Office PowerPoint</Application>
  <PresentationFormat>On-screen Show (4:3)</PresentationFormat>
  <Paragraphs>877</Paragraphs>
  <Slides>56</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56</vt:i4>
      </vt:variant>
    </vt:vector>
  </HeadingPairs>
  <TitlesOfParts>
    <vt:vector size="61" baseType="lpstr">
      <vt:lpstr>Arial</vt:lpstr>
      <vt:lpstr>Calibri</vt:lpstr>
      <vt:lpstr>UTM Alter Gothic</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Windows User</dc:creator>
  <cp:lastModifiedBy>sơn khổng</cp:lastModifiedBy>
  <cp:revision>1087</cp:revision>
  <dcterms:created xsi:type="dcterms:W3CDTF">2020-07-21T10:40:39Z</dcterms:created>
  <dcterms:modified xsi:type="dcterms:W3CDTF">2024-10-29T04:47:23Z</dcterms:modified>
</cp:coreProperties>
</file>

<file path=docProps/thumbnail.jpeg>
</file>